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4"/>
  </p:sldMasterIdLst>
  <p:notesMasterIdLst>
    <p:notesMasterId r:id="rId7"/>
  </p:notesMasterIdLst>
  <p:handoutMasterIdLst>
    <p:handoutMasterId r:id="rId8"/>
  </p:handoutMasterIdLst>
  <p:sldIdLst>
    <p:sldId id="301" r:id="rId5"/>
    <p:sldId id="304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2F"/>
    <a:srgbClr val="623515"/>
    <a:srgbClr val="F6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F0A33-3EA8-4AAA-9A25-32CD0E2E348D}" v="154" dt="2020-10-09T20:59:4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2" autoAdjust="0"/>
  </p:normalViewPr>
  <p:slideViewPr>
    <p:cSldViewPr snapToGrid="0">
      <p:cViewPr>
        <p:scale>
          <a:sx n="100" d="100"/>
          <a:sy n="100" d="100"/>
        </p:scale>
        <p:origin x="946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" userId="f8382923-649a-45df-8364-22cbb8c64d8e" providerId="ADAL" clId="{E62F0A33-3EA8-4AAA-9A25-32CD0E2E348D}"/>
    <pc:docChg chg="modSld">
      <pc:chgData name="Sophia" userId="f8382923-649a-45df-8364-22cbb8c64d8e" providerId="ADAL" clId="{E62F0A33-3EA8-4AAA-9A25-32CD0E2E348D}" dt="2020-10-09T21:00:02.988" v="157" actId="20577"/>
      <pc:docMkLst>
        <pc:docMk/>
      </pc:docMkLst>
      <pc:sldChg chg="modSp">
        <pc:chgData name="Sophia" userId="f8382923-649a-45df-8364-22cbb8c64d8e" providerId="ADAL" clId="{E62F0A33-3EA8-4AAA-9A25-32CD0E2E348D}" dt="2020-10-09T21:00:02.988" v="157" actId="20577"/>
        <pc:sldMkLst>
          <pc:docMk/>
          <pc:sldMk cId="1422048351" sldId="304"/>
        </pc:sldMkLst>
        <pc:spChg chg="mod">
          <ac:chgData name="Sophia" userId="f8382923-649a-45df-8364-22cbb8c64d8e" providerId="ADAL" clId="{E62F0A33-3EA8-4AAA-9A25-32CD0E2E348D}" dt="2020-10-09T21:00:02.988" v="157" actId="20577"/>
          <ac:spMkLst>
            <pc:docMk/>
            <pc:sldMk cId="1422048351" sldId="304"/>
            <ac:spMk id="2" creationId="{568AFD23-80FB-4A0A-989D-F847C28097AF}"/>
          </ac:spMkLst>
        </pc:spChg>
        <pc:spChg chg="mod">
          <ac:chgData name="Sophia" userId="f8382923-649a-45df-8364-22cbb8c64d8e" providerId="ADAL" clId="{E62F0A33-3EA8-4AAA-9A25-32CD0E2E348D}" dt="2020-10-09T20:59:48.351" v="148" actId="20577"/>
          <ac:spMkLst>
            <pc:docMk/>
            <pc:sldMk cId="1422048351" sldId="304"/>
            <ac:spMk id="4" creationId="{B802ED87-2B91-4971-8004-26E5E924439A}"/>
          </ac:spMkLst>
        </pc:spChg>
      </pc:sldChg>
    </pc:docChg>
  </pc:docChgLst>
  <pc:docChgLst>
    <pc:chgData name="Sophia Kim" userId="f8382923-649a-45df-8364-22cbb8c64d8e" providerId="ADAL" clId="{E62F0A33-3EA8-4AAA-9A25-32CD0E2E348D}"/>
    <pc:docChg chg="undo custSel mod addSld delSld modSld">
      <pc:chgData name="Sophia Kim" userId="f8382923-649a-45df-8364-22cbb8c64d8e" providerId="ADAL" clId="{E62F0A33-3EA8-4AAA-9A25-32CD0E2E348D}" dt="2020-09-29T17:49:58.037" v="277" actId="255"/>
      <pc:docMkLst>
        <pc:docMk/>
      </pc:docMkLst>
      <pc:sldChg chg="del">
        <pc:chgData name="Sophia Kim" userId="f8382923-649a-45df-8364-22cbb8c64d8e" providerId="ADAL" clId="{E62F0A33-3EA8-4AAA-9A25-32CD0E2E348D}" dt="2020-09-25T17:30:30.681" v="1" actId="2696"/>
        <pc:sldMkLst>
          <pc:docMk/>
          <pc:sldMk cId="1265379647" sldId="256"/>
        </pc:sldMkLst>
      </pc:sldChg>
      <pc:sldChg chg="del">
        <pc:chgData name="Sophia Kim" userId="f8382923-649a-45df-8364-22cbb8c64d8e" providerId="ADAL" clId="{E62F0A33-3EA8-4AAA-9A25-32CD0E2E348D}" dt="2020-09-25T17:30:30.683" v="2" actId="2696"/>
        <pc:sldMkLst>
          <pc:docMk/>
          <pc:sldMk cId="1184584701" sldId="257"/>
        </pc:sldMkLst>
      </pc:sldChg>
      <pc:sldChg chg="del">
        <pc:chgData name="Sophia Kim" userId="f8382923-649a-45df-8364-22cbb8c64d8e" providerId="ADAL" clId="{E62F0A33-3EA8-4AAA-9A25-32CD0E2E348D}" dt="2020-09-25T17:30:35.446" v="30" actId="2696"/>
        <pc:sldMkLst>
          <pc:docMk/>
          <pc:sldMk cId="1727714806" sldId="258"/>
        </pc:sldMkLst>
      </pc:sldChg>
      <pc:sldChg chg="del">
        <pc:chgData name="Sophia Kim" userId="f8382923-649a-45df-8364-22cbb8c64d8e" providerId="ADAL" clId="{E62F0A33-3EA8-4AAA-9A25-32CD0E2E348D}" dt="2020-09-25T17:30:35.440" v="29" actId="2696"/>
        <pc:sldMkLst>
          <pc:docMk/>
          <pc:sldMk cId="3162679114" sldId="261"/>
        </pc:sldMkLst>
      </pc:sldChg>
      <pc:sldChg chg="del">
        <pc:chgData name="Sophia Kim" userId="f8382923-649a-45df-8364-22cbb8c64d8e" providerId="ADAL" clId="{E62F0A33-3EA8-4AAA-9A25-32CD0E2E348D}" dt="2020-09-25T17:30:35.150" v="13" actId="2696"/>
        <pc:sldMkLst>
          <pc:docMk/>
          <pc:sldMk cId="651747429" sldId="262"/>
        </pc:sldMkLst>
      </pc:sldChg>
      <pc:sldChg chg="del">
        <pc:chgData name="Sophia Kim" userId="f8382923-649a-45df-8364-22cbb8c64d8e" providerId="ADAL" clId="{E62F0A33-3EA8-4AAA-9A25-32CD0E2E348D}" dt="2020-09-25T17:30:35.185" v="14" actId="2696"/>
        <pc:sldMkLst>
          <pc:docMk/>
          <pc:sldMk cId="218162429" sldId="264"/>
        </pc:sldMkLst>
      </pc:sldChg>
      <pc:sldChg chg="del">
        <pc:chgData name="Sophia Kim" userId="f8382923-649a-45df-8364-22cbb8c64d8e" providerId="ADAL" clId="{E62F0A33-3EA8-4AAA-9A25-32CD0E2E348D}" dt="2020-09-25T17:30:35.214" v="15" actId="2696"/>
        <pc:sldMkLst>
          <pc:docMk/>
          <pc:sldMk cId="2930611988" sldId="266"/>
        </pc:sldMkLst>
      </pc:sldChg>
      <pc:sldChg chg="del">
        <pc:chgData name="Sophia Kim" userId="f8382923-649a-45df-8364-22cbb8c64d8e" providerId="ADAL" clId="{E62F0A33-3EA8-4AAA-9A25-32CD0E2E348D}" dt="2020-09-25T17:30:35.289" v="20" actId="2696"/>
        <pc:sldMkLst>
          <pc:docMk/>
          <pc:sldMk cId="1314768694" sldId="267"/>
        </pc:sldMkLst>
      </pc:sldChg>
      <pc:sldChg chg="del">
        <pc:chgData name="Sophia Kim" userId="f8382923-649a-45df-8364-22cbb8c64d8e" providerId="ADAL" clId="{E62F0A33-3EA8-4AAA-9A25-32CD0E2E348D}" dt="2020-09-25T17:30:35.297" v="21" actId="2696"/>
        <pc:sldMkLst>
          <pc:docMk/>
          <pc:sldMk cId="2972450899" sldId="268"/>
        </pc:sldMkLst>
      </pc:sldChg>
      <pc:sldChg chg="del">
        <pc:chgData name="Sophia Kim" userId="f8382923-649a-45df-8364-22cbb8c64d8e" providerId="ADAL" clId="{E62F0A33-3EA8-4AAA-9A25-32CD0E2E348D}" dt="2020-09-25T17:30:35.328" v="22" actId="2696"/>
        <pc:sldMkLst>
          <pc:docMk/>
          <pc:sldMk cId="2215362843" sldId="269"/>
        </pc:sldMkLst>
      </pc:sldChg>
      <pc:sldChg chg="del">
        <pc:chgData name="Sophia Kim" userId="f8382923-649a-45df-8364-22cbb8c64d8e" providerId="ADAL" clId="{E62F0A33-3EA8-4AAA-9A25-32CD0E2E348D}" dt="2020-09-25T17:30:35.256" v="17" actId="2696"/>
        <pc:sldMkLst>
          <pc:docMk/>
          <pc:sldMk cId="3305894503" sldId="271"/>
        </pc:sldMkLst>
      </pc:sldChg>
      <pc:sldChg chg="del">
        <pc:chgData name="Sophia Kim" userId="f8382923-649a-45df-8364-22cbb8c64d8e" providerId="ADAL" clId="{E62F0A33-3EA8-4AAA-9A25-32CD0E2E348D}" dt="2020-09-25T17:30:35.283" v="19" actId="2696"/>
        <pc:sldMkLst>
          <pc:docMk/>
          <pc:sldMk cId="4248578984" sldId="273"/>
        </pc:sldMkLst>
      </pc:sldChg>
      <pc:sldChg chg="del">
        <pc:chgData name="Sophia Kim" userId="f8382923-649a-45df-8364-22cbb8c64d8e" providerId="ADAL" clId="{E62F0A33-3EA8-4AAA-9A25-32CD0E2E348D}" dt="2020-09-25T17:30:35.389" v="24" actId="2696"/>
        <pc:sldMkLst>
          <pc:docMk/>
          <pc:sldMk cId="2248433609" sldId="274"/>
        </pc:sldMkLst>
      </pc:sldChg>
      <pc:sldChg chg="del">
        <pc:chgData name="Sophia Kim" userId="f8382923-649a-45df-8364-22cbb8c64d8e" providerId="ADAL" clId="{E62F0A33-3EA8-4AAA-9A25-32CD0E2E348D}" dt="2020-09-25T17:30:35.374" v="23" actId="2696"/>
        <pc:sldMkLst>
          <pc:docMk/>
          <pc:sldMk cId="1398671984" sldId="277"/>
        </pc:sldMkLst>
      </pc:sldChg>
      <pc:sldChg chg="del">
        <pc:chgData name="Sophia Kim" userId="f8382923-649a-45df-8364-22cbb8c64d8e" providerId="ADAL" clId="{E62F0A33-3EA8-4AAA-9A25-32CD0E2E348D}" dt="2020-09-25T17:30:35.228" v="16" actId="2696"/>
        <pc:sldMkLst>
          <pc:docMk/>
          <pc:sldMk cId="2674981674" sldId="278"/>
        </pc:sldMkLst>
      </pc:sldChg>
      <pc:sldChg chg="del">
        <pc:chgData name="Sophia Kim" userId="f8382923-649a-45df-8364-22cbb8c64d8e" providerId="ADAL" clId="{E62F0A33-3EA8-4AAA-9A25-32CD0E2E348D}" dt="2020-09-25T17:30:35.268" v="18" actId="2696"/>
        <pc:sldMkLst>
          <pc:docMk/>
          <pc:sldMk cId="714678542" sldId="279"/>
        </pc:sldMkLst>
      </pc:sldChg>
      <pc:sldChg chg="del">
        <pc:chgData name="Sophia Kim" userId="f8382923-649a-45df-8364-22cbb8c64d8e" providerId="ADAL" clId="{E62F0A33-3EA8-4AAA-9A25-32CD0E2E348D}" dt="2020-09-25T17:30:30.690" v="7" actId="2696"/>
        <pc:sldMkLst>
          <pc:docMk/>
          <pc:sldMk cId="2719508495" sldId="280"/>
        </pc:sldMkLst>
      </pc:sldChg>
      <pc:sldChg chg="del">
        <pc:chgData name="Sophia Kim" userId="f8382923-649a-45df-8364-22cbb8c64d8e" providerId="ADAL" clId="{E62F0A33-3EA8-4AAA-9A25-32CD0E2E348D}" dt="2020-09-25T17:30:30.685" v="3" actId="2696"/>
        <pc:sldMkLst>
          <pc:docMk/>
          <pc:sldMk cId="629380909" sldId="281"/>
        </pc:sldMkLst>
      </pc:sldChg>
      <pc:sldChg chg="del">
        <pc:chgData name="Sophia Kim" userId="f8382923-649a-45df-8364-22cbb8c64d8e" providerId="ADAL" clId="{E62F0A33-3EA8-4AAA-9A25-32CD0E2E348D}" dt="2020-09-25T17:30:30.686" v="4" actId="2696"/>
        <pc:sldMkLst>
          <pc:docMk/>
          <pc:sldMk cId="1964976770" sldId="282"/>
        </pc:sldMkLst>
      </pc:sldChg>
      <pc:sldChg chg="del">
        <pc:chgData name="Sophia Kim" userId="f8382923-649a-45df-8364-22cbb8c64d8e" providerId="ADAL" clId="{E62F0A33-3EA8-4AAA-9A25-32CD0E2E348D}" dt="2020-09-25T17:30:30.688" v="5" actId="2696"/>
        <pc:sldMkLst>
          <pc:docMk/>
          <pc:sldMk cId="1723511826" sldId="283"/>
        </pc:sldMkLst>
      </pc:sldChg>
      <pc:sldChg chg="del">
        <pc:chgData name="Sophia Kim" userId="f8382923-649a-45df-8364-22cbb8c64d8e" providerId="ADAL" clId="{E62F0A33-3EA8-4AAA-9A25-32CD0E2E348D}" dt="2020-09-25T17:30:30.689" v="6" actId="2696"/>
        <pc:sldMkLst>
          <pc:docMk/>
          <pc:sldMk cId="1292556667" sldId="284"/>
        </pc:sldMkLst>
      </pc:sldChg>
      <pc:sldChg chg="del">
        <pc:chgData name="Sophia Kim" userId="f8382923-649a-45df-8364-22cbb8c64d8e" providerId="ADAL" clId="{E62F0A33-3EA8-4AAA-9A25-32CD0E2E348D}" dt="2020-09-25T17:30:30.677" v="0" actId="2696"/>
        <pc:sldMkLst>
          <pc:docMk/>
          <pc:sldMk cId="1792179321" sldId="285"/>
        </pc:sldMkLst>
      </pc:sldChg>
      <pc:sldChg chg="del">
        <pc:chgData name="Sophia Kim" userId="f8382923-649a-45df-8364-22cbb8c64d8e" providerId="ADAL" clId="{E62F0A33-3EA8-4AAA-9A25-32CD0E2E348D}" dt="2020-09-25T17:30:35.093" v="8" actId="2696"/>
        <pc:sldMkLst>
          <pc:docMk/>
          <pc:sldMk cId="1237813428" sldId="286"/>
        </pc:sldMkLst>
      </pc:sldChg>
      <pc:sldChg chg="del">
        <pc:chgData name="Sophia Kim" userId="f8382923-649a-45df-8364-22cbb8c64d8e" providerId="ADAL" clId="{E62F0A33-3EA8-4AAA-9A25-32CD0E2E348D}" dt="2020-09-25T17:30:35.133" v="12" actId="2696"/>
        <pc:sldMkLst>
          <pc:docMk/>
          <pc:sldMk cId="3476732590" sldId="287"/>
        </pc:sldMkLst>
      </pc:sldChg>
      <pc:sldChg chg="del">
        <pc:chgData name="Sophia Kim" userId="f8382923-649a-45df-8364-22cbb8c64d8e" providerId="ADAL" clId="{E62F0A33-3EA8-4AAA-9A25-32CD0E2E348D}" dt="2020-09-25T17:30:35.397" v="25" actId="2696"/>
        <pc:sldMkLst>
          <pc:docMk/>
          <pc:sldMk cId="1966497488" sldId="288"/>
        </pc:sldMkLst>
      </pc:sldChg>
      <pc:sldChg chg="del">
        <pc:chgData name="Sophia Kim" userId="f8382923-649a-45df-8364-22cbb8c64d8e" providerId="ADAL" clId="{E62F0A33-3EA8-4AAA-9A25-32CD0E2E348D}" dt="2020-09-25T17:30:35.472" v="35" actId="2696"/>
        <pc:sldMkLst>
          <pc:docMk/>
          <pc:sldMk cId="2572541760" sldId="289"/>
        </pc:sldMkLst>
      </pc:sldChg>
      <pc:sldChg chg="del">
        <pc:chgData name="Sophia Kim" userId="f8382923-649a-45df-8364-22cbb8c64d8e" providerId="ADAL" clId="{E62F0A33-3EA8-4AAA-9A25-32CD0E2E348D}" dt="2020-09-25T17:30:35.480" v="36" actId="2696"/>
        <pc:sldMkLst>
          <pc:docMk/>
          <pc:sldMk cId="3009258783" sldId="290"/>
        </pc:sldMkLst>
      </pc:sldChg>
      <pc:sldChg chg="del">
        <pc:chgData name="Sophia Kim" userId="f8382923-649a-45df-8364-22cbb8c64d8e" providerId="ADAL" clId="{E62F0A33-3EA8-4AAA-9A25-32CD0E2E348D}" dt="2020-09-25T17:30:35.500" v="39" actId="2696"/>
        <pc:sldMkLst>
          <pc:docMk/>
          <pc:sldMk cId="3712421798" sldId="291"/>
        </pc:sldMkLst>
      </pc:sldChg>
      <pc:sldChg chg="del">
        <pc:chgData name="Sophia Kim" userId="f8382923-649a-45df-8364-22cbb8c64d8e" providerId="ADAL" clId="{E62F0A33-3EA8-4AAA-9A25-32CD0E2E348D}" dt="2020-09-25T17:30:35.403" v="26" actId="2696"/>
        <pc:sldMkLst>
          <pc:docMk/>
          <pc:sldMk cId="1959128162" sldId="292"/>
        </pc:sldMkLst>
      </pc:sldChg>
      <pc:sldChg chg="del">
        <pc:chgData name="Sophia Kim" userId="f8382923-649a-45df-8364-22cbb8c64d8e" providerId="ADAL" clId="{E62F0A33-3EA8-4AAA-9A25-32CD0E2E348D}" dt="2020-09-25T17:30:35.449" v="31" actId="2696"/>
        <pc:sldMkLst>
          <pc:docMk/>
          <pc:sldMk cId="791017353" sldId="294"/>
        </pc:sldMkLst>
      </pc:sldChg>
      <pc:sldChg chg="del">
        <pc:chgData name="Sophia Kim" userId="f8382923-649a-45df-8364-22cbb8c64d8e" providerId="ADAL" clId="{E62F0A33-3EA8-4AAA-9A25-32CD0E2E348D}" dt="2020-09-25T17:30:35.453" v="32" actId="2696"/>
        <pc:sldMkLst>
          <pc:docMk/>
          <pc:sldMk cId="587454928" sldId="295"/>
        </pc:sldMkLst>
      </pc:sldChg>
      <pc:sldChg chg="del">
        <pc:chgData name="Sophia Kim" userId="f8382923-649a-45df-8364-22cbb8c64d8e" providerId="ADAL" clId="{E62F0A33-3EA8-4AAA-9A25-32CD0E2E348D}" dt="2020-09-25T17:30:35.459" v="33" actId="2696"/>
        <pc:sldMkLst>
          <pc:docMk/>
          <pc:sldMk cId="2583048654" sldId="297"/>
        </pc:sldMkLst>
      </pc:sldChg>
      <pc:sldChg chg="del">
        <pc:chgData name="Sophia Kim" userId="f8382923-649a-45df-8364-22cbb8c64d8e" providerId="ADAL" clId="{E62F0A33-3EA8-4AAA-9A25-32CD0E2E348D}" dt="2020-09-25T17:30:35.115" v="11" actId="2696"/>
        <pc:sldMkLst>
          <pc:docMk/>
          <pc:sldMk cId="3859011914" sldId="298"/>
        </pc:sldMkLst>
      </pc:sldChg>
      <pc:sldChg chg="delSp modSp add setBg delDesignElem">
        <pc:chgData name="Sophia Kim" userId="f8382923-649a-45df-8364-22cbb8c64d8e" providerId="ADAL" clId="{E62F0A33-3EA8-4AAA-9A25-32CD0E2E348D}" dt="2020-09-29T17:49:58.037" v="277" actId="255"/>
        <pc:sldMkLst>
          <pc:docMk/>
          <pc:sldMk cId="3278043160" sldId="301"/>
        </pc:sldMkLst>
        <pc:spChg chg="mod">
          <ac:chgData name="Sophia Kim" userId="f8382923-649a-45df-8364-22cbb8c64d8e" providerId="ADAL" clId="{E62F0A33-3EA8-4AAA-9A25-32CD0E2E348D}" dt="2020-09-29T17:49:58.037" v="277" actId="255"/>
          <ac:spMkLst>
            <pc:docMk/>
            <pc:sldMk cId="3278043160" sldId="301"/>
            <ac:spMk id="4" creationId="{DE08E89D-1774-4CD5-98C6-9960A2BD46E6}"/>
          </ac:spMkLst>
        </pc:spChg>
        <pc:spChg chg="del">
          <ac:chgData name="Sophia Kim" userId="f8382923-649a-45df-8364-22cbb8c64d8e" providerId="ADAL" clId="{E62F0A33-3EA8-4AAA-9A25-32CD0E2E348D}" dt="2020-09-29T17:49:51.232" v="276"/>
          <ac:spMkLst>
            <pc:docMk/>
            <pc:sldMk cId="3278043160" sldId="301"/>
            <ac:spMk id="28" creationId="{39E3965E-AC41-4711-9D10-E25ABB132D86}"/>
          </ac:spMkLst>
        </pc:spChg>
        <pc:spChg chg="del">
          <ac:chgData name="Sophia Kim" userId="f8382923-649a-45df-8364-22cbb8c64d8e" providerId="ADAL" clId="{E62F0A33-3EA8-4AAA-9A25-32CD0E2E348D}" dt="2020-09-29T17:49:51.232" v="276"/>
          <ac:spMkLst>
            <pc:docMk/>
            <pc:sldMk cId="3278043160" sldId="301"/>
            <ac:spMk id="30" creationId="{6482F060-A4AF-4E0B-B364-7C6BA4AE9C03}"/>
          </ac:spMkLst>
        </pc:spChg>
        <pc:cxnChg chg="del">
          <ac:chgData name="Sophia Kim" userId="f8382923-649a-45df-8364-22cbb8c64d8e" providerId="ADAL" clId="{E62F0A33-3EA8-4AAA-9A25-32CD0E2E348D}" dt="2020-09-29T17:49:51.232" v="276"/>
          <ac:cxnSpMkLst>
            <pc:docMk/>
            <pc:sldMk cId="3278043160" sldId="301"/>
            <ac:cxnSpMk id="29" creationId="{1F5DC8C3-BA5F-4EED-BB9A-A14272BD82A1}"/>
          </ac:cxnSpMkLst>
        </pc:cxnChg>
        <pc:cxnChg chg="del">
          <ac:chgData name="Sophia Kim" userId="f8382923-649a-45df-8364-22cbb8c64d8e" providerId="ADAL" clId="{E62F0A33-3EA8-4AAA-9A25-32CD0E2E348D}" dt="2020-09-29T17:49:51.232" v="276"/>
          <ac:cxnSpMkLst>
            <pc:docMk/>
            <pc:sldMk cId="3278043160" sldId="301"/>
            <ac:cxnSpMk id="31" creationId="{B9EB6DAA-2F0C-43D5-A577-15D5D2C4E3F5}"/>
          </ac:cxnSpMkLst>
        </pc:cxnChg>
      </pc:sldChg>
      <pc:sldChg chg="del">
        <pc:chgData name="Sophia Kim" userId="f8382923-649a-45df-8364-22cbb8c64d8e" providerId="ADAL" clId="{E62F0A33-3EA8-4AAA-9A25-32CD0E2E348D}" dt="2020-09-25T17:30:35.106" v="10" actId="2696"/>
        <pc:sldMkLst>
          <pc:docMk/>
          <pc:sldMk cId="87993487" sldId="302"/>
        </pc:sldMkLst>
      </pc:sldChg>
      <pc:sldChg chg="del">
        <pc:chgData name="Sophia Kim" userId="f8382923-649a-45df-8364-22cbb8c64d8e" providerId="ADAL" clId="{E62F0A33-3EA8-4AAA-9A25-32CD0E2E348D}" dt="2020-09-25T17:30:35.097" v="9" actId="2696"/>
        <pc:sldMkLst>
          <pc:docMk/>
          <pc:sldMk cId="2325327581" sldId="303"/>
        </pc:sldMkLst>
      </pc:sldChg>
      <pc:sldChg chg="addSp delSp modSp mod modClrScheme chgLayout">
        <pc:chgData name="Sophia Kim" userId="f8382923-649a-45df-8364-22cbb8c64d8e" providerId="ADAL" clId="{E62F0A33-3EA8-4AAA-9A25-32CD0E2E348D}" dt="2020-09-29T17:49:06.895" v="274" actId="20577"/>
        <pc:sldMkLst>
          <pc:docMk/>
          <pc:sldMk cId="1422048351" sldId="304"/>
        </pc:sldMkLst>
        <pc:spChg chg="mod">
          <ac:chgData name="Sophia Kim" userId="f8382923-649a-45df-8364-22cbb8c64d8e" providerId="ADAL" clId="{E62F0A33-3EA8-4AAA-9A25-32CD0E2E348D}" dt="2020-09-29T17:46:29.344" v="79" actId="26606"/>
          <ac:spMkLst>
            <pc:docMk/>
            <pc:sldMk cId="1422048351" sldId="304"/>
            <ac:spMk id="2" creationId="{568AFD23-80FB-4A0A-989D-F847C28097AF}"/>
          </ac:spMkLst>
        </pc:spChg>
        <pc:spChg chg="add del mod">
          <ac:chgData name="Sophia Kim" userId="f8382923-649a-45df-8364-22cbb8c64d8e" providerId="ADAL" clId="{E62F0A33-3EA8-4AAA-9A25-32CD0E2E348D}" dt="2020-09-29T17:48:58.418" v="268" actId="20577"/>
          <ac:spMkLst>
            <pc:docMk/>
            <pc:sldMk cId="1422048351" sldId="304"/>
            <ac:spMk id="3" creationId="{1BECDC38-B7C9-44A1-A7AD-F6E1A08659C5}"/>
          </ac:spMkLst>
        </pc:spChg>
        <pc:spChg chg="add del mod">
          <ac:chgData name="Sophia Kim" userId="f8382923-649a-45df-8364-22cbb8c64d8e" providerId="ADAL" clId="{E62F0A33-3EA8-4AAA-9A25-32CD0E2E348D}" dt="2020-09-29T17:49:06.895" v="274" actId="20577"/>
          <ac:spMkLst>
            <pc:docMk/>
            <pc:sldMk cId="1422048351" sldId="304"/>
            <ac:spMk id="4" creationId="{B802ED87-2B91-4971-8004-26E5E924439A}"/>
          </ac:spMkLst>
        </pc:spChg>
        <pc:spChg chg="add del">
          <ac:chgData name="Sophia Kim" userId="f8382923-649a-45df-8364-22cbb8c64d8e" providerId="ADAL" clId="{E62F0A33-3EA8-4AAA-9A25-32CD0E2E348D}" dt="2020-09-29T17:46:18.093" v="75" actId="26606"/>
          <ac:spMkLst>
            <pc:docMk/>
            <pc:sldMk cId="1422048351" sldId="304"/>
            <ac:spMk id="10" creationId="{D2A7F774-1B4C-4040-8ACF-F536F484DF5C}"/>
          </ac:spMkLst>
        </pc:spChg>
        <pc:spChg chg="add del">
          <ac:chgData name="Sophia Kim" userId="f8382923-649a-45df-8364-22cbb8c64d8e" providerId="ADAL" clId="{E62F0A33-3EA8-4AAA-9A25-32CD0E2E348D}" dt="2020-09-29T17:46:22.758" v="77" actId="26606"/>
          <ac:spMkLst>
            <pc:docMk/>
            <pc:sldMk cId="1422048351" sldId="304"/>
            <ac:spMk id="12" creationId="{02F69402-81C8-48B9-9F0E-E6A268335C98}"/>
          </ac:spMkLst>
        </pc:spChg>
        <pc:graphicFrameChg chg="add del">
          <ac:chgData name="Sophia Kim" userId="f8382923-649a-45df-8364-22cbb8c64d8e" providerId="ADAL" clId="{E62F0A33-3EA8-4AAA-9A25-32CD0E2E348D}" dt="2020-09-29T17:46:18.093" v="75" actId="26606"/>
          <ac:graphicFrameMkLst>
            <pc:docMk/>
            <pc:sldMk cId="1422048351" sldId="304"/>
            <ac:graphicFrameMk id="6" creationId="{B840F123-25FA-44AA-831E-5DE219DF1504}"/>
          </ac:graphicFrameMkLst>
        </pc:graphicFrameChg>
        <pc:graphicFrameChg chg="add del">
          <ac:chgData name="Sophia Kim" userId="f8382923-649a-45df-8364-22cbb8c64d8e" providerId="ADAL" clId="{E62F0A33-3EA8-4AAA-9A25-32CD0E2E348D}" dt="2020-09-29T17:46:22.758" v="77" actId="26606"/>
          <ac:graphicFrameMkLst>
            <pc:docMk/>
            <pc:sldMk cId="1422048351" sldId="304"/>
            <ac:graphicFrameMk id="13" creationId="{D244CB01-8A24-42CE-943D-BF88BBD75F2C}"/>
          </ac:graphicFrameMkLst>
        </pc:graphicFrameChg>
        <pc:graphicFrameChg chg="add del mod">
          <ac:chgData name="Sophia Kim" userId="f8382923-649a-45df-8364-22cbb8c64d8e" providerId="ADAL" clId="{E62F0A33-3EA8-4AAA-9A25-32CD0E2E348D}" dt="2020-09-29T17:46:29.344" v="79" actId="26606"/>
          <ac:graphicFrameMkLst>
            <pc:docMk/>
            <pc:sldMk cId="1422048351" sldId="304"/>
            <ac:graphicFrameMk id="15" creationId="{A34D1D58-6C03-4BB7-9C06-F93630A802BF}"/>
          </ac:graphicFrameMkLst>
        </pc:graphicFrameChg>
      </pc:sldChg>
      <pc:sldChg chg="del">
        <pc:chgData name="Sophia Kim" userId="f8382923-649a-45df-8364-22cbb8c64d8e" providerId="ADAL" clId="{E62F0A33-3EA8-4AAA-9A25-32CD0E2E348D}" dt="2020-09-25T17:30:35.486" v="37" actId="2696"/>
        <pc:sldMkLst>
          <pc:docMk/>
          <pc:sldMk cId="2530892845" sldId="305"/>
        </pc:sldMkLst>
      </pc:sldChg>
      <pc:sldChg chg="del">
        <pc:chgData name="Sophia Kim" userId="f8382923-649a-45df-8364-22cbb8c64d8e" providerId="ADAL" clId="{E62F0A33-3EA8-4AAA-9A25-32CD0E2E348D}" dt="2020-09-25T17:30:35.490" v="38" actId="2696"/>
        <pc:sldMkLst>
          <pc:docMk/>
          <pc:sldMk cId="673738301" sldId="306"/>
        </pc:sldMkLst>
      </pc:sldChg>
      <pc:sldChg chg="del">
        <pc:chgData name="Sophia Kim" userId="f8382923-649a-45df-8364-22cbb8c64d8e" providerId="ADAL" clId="{E62F0A33-3EA8-4AAA-9A25-32CD0E2E348D}" dt="2020-09-25T17:30:35.409" v="27" actId="2696"/>
        <pc:sldMkLst>
          <pc:docMk/>
          <pc:sldMk cId="1751344998" sldId="307"/>
        </pc:sldMkLst>
      </pc:sldChg>
      <pc:sldChg chg="del">
        <pc:chgData name="Sophia Kim" userId="f8382923-649a-45df-8364-22cbb8c64d8e" providerId="ADAL" clId="{E62F0A33-3EA8-4AAA-9A25-32CD0E2E348D}" dt="2020-09-25T17:30:35.418" v="28" actId="2696"/>
        <pc:sldMkLst>
          <pc:docMk/>
          <pc:sldMk cId="2614930249" sldId="308"/>
        </pc:sldMkLst>
      </pc:sldChg>
      <pc:sldChg chg="del">
        <pc:chgData name="Sophia Kim" userId="f8382923-649a-45df-8364-22cbb8c64d8e" providerId="ADAL" clId="{E62F0A33-3EA8-4AAA-9A25-32CD0E2E348D}" dt="2020-09-25T17:30:35.466" v="34" actId="2696"/>
        <pc:sldMkLst>
          <pc:docMk/>
          <pc:sldMk cId="2354051058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B0D1D-5FB2-3D48-A3FB-D441239EB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B75E9-C74E-8A46-8712-560A47579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13-4AB5-244C-BCE1-68D4BDED535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CF86-9865-7546-8B18-0F2DAFA53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DEA93-4059-8C4D-B0B3-ABF56BEFB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44B-1D36-1049-936F-ED220789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1141-7D78-4F0F-8C19-2983EB652BB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C312-6E6F-440C-A207-F8003C55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gathered today on the traditional land of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Ramaytush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Ohlone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peoples, the original inhabitants of Los Altos Hills. I ask you to join me in acknowledging this community, their elders both past and present, as well as future generations. We, the leaders of the Foothill-De Anza Community College district, also acknowledge that the district was founded upon unceded land, and that under the flag of education, our instructors and students violated graves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Ramaytush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Ohlone. We hereby commit to working to dismantle the ongoing legacies of both of those takings, and the usurpation of the other rights of the people who once lived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C312-6E6F-440C-A207-F8003C555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" y="4617020"/>
            <a:ext cx="1333622" cy="36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1" y="1090535"/>
            <a:ext cx="8088059" cy="1486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2697056"/>
            <a:ext cx="8088058" cy="7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1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4198936"/>
            <a:ext cx="5795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1500" b="0" i="0" baseline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1500" b="1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  <p:pic>
        <p:nvPicPr>
          <p:cNvPr id="5" name="Picture 4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5E9AF878-6999-A841-9ED4-6EB6529A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9905C-CD3D-C341-8328-C48B6C6CE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45" y="1691459"/>
            <a:ext cx="8112653" cy="30866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6858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8572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3" y="1676400"/>
            <a:ext cx="3841785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4" y="1676400"/>
            <a:ext cx="3836153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5A3B77-0F17-C34B-AA5A-96E2060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6315501D-0D32-3D48-A016-F13757292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492919"/>
            <a:ext cx="7956550" cy="3461147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5" y="4104085"/>
            <a:ext cx="8078789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42837-55FA-0048-8E94-53AA4ECC4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0918923C-3A75-774A-B88A-E9FCDADF5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594919"/>
            <a:ext cx="2700005" cy="3251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594522"/>
            <a:ext cx="4836780" cy="3985816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8845-A68B-154A-9209-335847DB0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44" y="2156049"/>
            <a:ext cx="7323502" cy="227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 err="1"/>
              <a:t>presentersname@foothill.edu</a:t>
            </a:r>
            <a:endParaRPr lang="en-US"/>
          </a:p>
          <a:p>
            <a:pPr lvl="0"/>
            <a:r>
              <a:rPr lang="en-US"/>
              <a:t>650.949.0000</a:t>
            </a:r>
          </a:p>
          <a:p>
            <a:pPr lvl="0"/>
            <a:endParaRPr lang="en-US"/>
          </a:p>
          <a:p>
            <a:pPr lvl="0"/>
            <a:r>
              <a:rPr lang="en-US" err="1"/>
              <a:t>foothill.edu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084BE-4076-0242-B65D-6699646E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89788"/>
            <a:ext cx="2638175" cy="157048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2282288"/>
            <a:ext cx="2638175" cy="22983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4834890"/>
            <a:ext cx="2638176" cy="273844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4834890"/>
            <a:ext cx="4000514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C75011-F933-4A23-B326-F3E5A86A9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9395" y="214953"/>
            <a:ext cx="1559141" cy="3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423"/>
            <a:ext cx="9144000" cy="4167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5" y="4638102"/>
            <a:ext cx="1170644" cy="32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15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429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5143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6858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8572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Ohlone_color_map.svg" TargetMode="External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8E89D-1774-4CD5-98C6-9960A2BD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10" y="480061"/>
            <a:ext cx="2744435" cy="213773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000" dirty="0"/>
              <a:t>Land Acknowledgement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A921F-506C-49EC-9ADC-076674B9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610" y="2859101"/>
            <a:ext cx="2744435" cy="1762367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cap="all" spc="150"/>
              <a:t>Who was here before us? 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2BF53DB0-324D-49E0-AE02-C0DFFA41A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623"/>
          <a:stretch/>
        </p:blipFill>
        <p:spPr>
          <a:xfrm>
            <a:off x="3476322" y="7"/>
            <a:ext cx="5667667" cy="5143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605E4-5ACD-43CA-8177-9767FDBC2365}"/>
              </a:ext>
            </a:extLst>
          </p:cNvPr>
          <p:cNvSpPr txBox="1"/>
          <p:nvPr/>
        </p:nvSpPr>
        <p:spPr>
          <a:xfrm>
            <a:off x="7179989" y="4993459"/>
            <a:ext cx="1963999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s://commons.wikimedia.org/wiki/File:Ohlone_color_map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525">
              <a:solidFill>
                <a:srgbClr val="FFFFFF"/>
              </a:solidFill>
            </a:endParaRPr>
          </a:p>
        </p:txBody>
      </p:sp>
      <p:pic>
        <p:nvPicPr>
          <p:cNvPr id="15" name="Picture 14" descr="A picture containing grass, standing, fabric, group&#10;&#10;Description automatically generated">
            <a:extLst>
              <a:ext uri="{FF2B5EF4-FFF2-40B4-BE49-F238E27FC236}">
                <a16:creationId xmlns:a16="http://schemas.microsoft.com/office/drawing/2014/main" id="{335FAEF2-8D63-402E-A1CB-082AE1EDA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98" y="3305157"/>
            <a:ext cx="2643188" cy="1486793"/>
          </a:xfrm>
          <a:prstGeom prst="rect">
            <a:avLst/>
          </a:prstGeom>
        </p:spPr>
      </p:pic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F897B09-C580-4AB6-9BAE-BCB06992D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3" y="351551"/>
            <a:ext cx="2096909" cy="1397939"/>
          </a:xfrm>
          <a:prstGeom prst="rect">
            <a:avLst/>
          </a:prstGeom>
        </p:spPr>
      </p:pic>
      <p:pic>
        <p:nvPicPr>
          <p:cNvPr id="27" name="Graphic 26" descr="Star">
            <a:extLst>
              <a:ext uri="{FF2B5EF4-FFF2-40B4-BE49-F238E27FC236}">
                <a16:creationId xmlns:a16="http://schemas.microsoft.com/office/drawing/2014/main" id="{36367018-032A-46B9-AB4F-465FC725A3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9085" y="191919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DC38-B7C9-44A1-A7AD-F6E1A08659C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1200" b="1" dirty="0">
                <a:latin typeface="Helvetica Neue Medium"/>
              </a:rPr>
              <a:t>Ask questions for clarification to help avoid making assumptions.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Make sure everyone’s voice is heard.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Step up and step back.</a:t>
            </a:r>
          </a:p>
          <a:p>
            <a:r>
              <a:rPr lang="en-US" sz="1200" b="1" dirty="0">
                <a:latin typeface="Helvetica Neue Medium"/>
              </a:rPr>
              <a:t>Listen actively without interrupting.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Clarify when you are advocating vs offering an idea.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Say it now, in the room. Avoid waiting till later to raise an issue.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All voices count. All opinions are valid, and offer reasoning behind your thinking. </a:t>
            </a:r>
            <a:endParaRPr lang="en-US" sz="1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ED87-2B91-4971-8004-26E5E924439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Helvetica Neue Medium"/>
              </a:rPr>
              <a:t>Be honest – speak your truth as you see it. Use “I” phrases, and avoid assuming to speak on behalf of others.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It’s OK to reflect and change your mind.</a:t>
            </a:r>
            <a:endParaRPr lang="en-US" sz="1200" b="1" dirty="0"/>
          </a:p>
          <a:p>
            <a:r>
              <a:rPr lang="en-US" sz="1200" b="1" dirty="0">
                <a:solidFill>
                  <a:srgbClr val="FF0000"/>
                </a:solidFill>
                <a:latin typeface="Helvetica Neue Medium"/>
              </a:rPr>
              <a:t>Zoom: Chat box can be used for comments and questions. They will be monitored by a tri-chair to verbalize and add to the record. </a:t>
            </a:r>
          </a:p>
          <a:p>
            <a:r>
              <a:rPr lang="en-US" sz="1200" b="1" dirty="0">
                <a:solidFill>
                  <a:srgbClr val="FF0000"/>
                </a:solidFill>
                <a:latin typeface="Helvetica Neue Medium"/>
              </a:rPr>
              <a:t>Zoom: Raise your hand in the Participants box or make a note in the Chat Box when you have a question. 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AFD23-80FB-4A0A-989D-F847C280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Helvetica Neue"/>
              </a:rPr>
              <a:t>R&amp;R Meeting Norms (from E&amp;E)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83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C3F750A5B34488E18FAB1BBD13D30" ma:contentTypeVersion="12" ma:contentTypeDescription="Create a new document." ma:contentTypeScope="" ma:versionID="9de796b8ac3ad0ff964d43671d9d46ba">
  <xsd:schema xmlns:xsd="http://www.w3.org/2001/XMLSchema" xmlns:xs="http://www.w3.org/2001/XMLSchema" xmlns:p="http://schemas.microsoft.com/office/2006/metadata/properties" xmlns:ns3="956b5c06-9175-4d5d-995c-7fd4a9a41ac3" xmlns:ns4="529e1b89-ced9-42cf-b43b-5a8842d6e178" targetNamespace="http://schemas.microsoft.com/office/2006/metadata/properties" ma:root="true" ma:fieldsID="11edb8059701fb7d6268b2e99c4e3fe8" ns3:_="" ns4:_="">
    <xsd:import namespace="956b5c06-9175-4d5d-995c-7fd4a9a41ac3"/>
    <xsd:import namespace="529e1b89-ced9-42cf-b43b-5a8842d6e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b5c06-9175-4d5d-995c-7fd4a9a41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1b89-ced9-42cf-b43b-5a8842d6e1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358C8-E7CF-478C-A0DC-FC4AEA3B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A7A09-8484-48CB-BEE2-80C8E00D05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2DCA23-F6F8-4B9F-ABF2-8CF0F917E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b5c06-9175-4d5d-995c-7fd4a9a41ac3"/>
    <ds:schemaRef ds:uri="529e1b89-ced9-42cf-b43b-5a8842d6e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307</TotalTime>
  <Words>306</Words>
  <Application>Microsoft Office PowerPoint</Application>
  <PresentationFormat>On-screen Show (16:9)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Helvetica Neue</vt:lpstr>
      <vt:lpstr>Helvetica Neue Medium</vt:lpstr>
      <vt:lpstr>Wingdings 2</vt:lpstr>
      <vt:lpstr>Academic Fall2015</vt:lpstr>
      <vt:lpstr>Land Acknowledgement</vt:lpstr>
      <vt:lpstr>R&amp;R Meeting Norms (from E&amp;E)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Sophia Kim</cp:lastModifiedBy>
  <cp:revision>3</cp:revision>
  <dcterms:created xsi:type="dcterms:W3CDTF">2017-07-10T18:20:34Z</dcterms:created>
  <dcterms:modified xsi:type="dcterms:W3CDTF">2020-10-09T21:00:07Z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0x010100F54C3F750A5B34488E18FAB1BBD13D30</vt:lpwstr>
  </property>
</Properties>
</file>