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diagrams/colors2.xml" ContentType="application/vnd.openxmlformats-officedocument.drawingml.diagramColors+xml"/>
  <Default Extension="jpeg" ContentType="image/jpeg"/>
  <Default Extension="xml" ContentType="application/xml"/>
  <Override PartName="/ppt/diagrams/data2.xml" ContentType="application/vnd.openxmlformats-officedocument.drawingml.diagramData+xml"/>
  <Override PartName="/ppt/tableStyles.xml" ContentType="application/vnd.openxmlformats-officedocument.presentationml.tableStyles+xml"/>
  <Override PartName="/ppt/diagrams/drawing2.xml" ContentType="application/vnd.ms-office.drawingml.diagramDrawing+xml"/>
  <Override PartName="/ppt/slideLayouts/slideLayout8.xml" ContentType="application/vnd.openxmlformats-officedocument.presentationml.slideLayout+xml"/>
  <Override PartName="/ppt/diagrams/layout2.xml" ContentType="application/vnd.openxmlformats-officedocument.drawingml.diagram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diagrams/quickStyle3.xml" ContentType="application/vnd.openxmlformats-officedocument.drawingml.diagramStyle+xml"/>
  <Override PartName="/docProps/core.xml" ContentType="application/vnd.openxmlformats-package.core-properties+xml"/>
  <Override PartName="/docProps/app.xml" ContentType="application/vnd.openxmlformats-officedocument.extended-properties+xml"/>
  <Override PartName="/ppt/diagrams/quickStyle1.xml" ContentType="application/vnd.openxmlformats-officedocument.drawingml.diagramStyle+xml"/>
  <Override PartName="/ppt/slideLayouts/slideLayout2.xml" ContentType="application/vnd.openxmlformats-officedocument.presentationml.slideLayout+xml"/>
  <Override PartName="/ppt/slides/slide1.xml" ContentType="application/vnd.openxmlformats-officedocument.presentationml.slide+xml"/>
  <Override PartName="/ppt/diagrams/colors3.xml" ContentType="application/vnd.openxmlformats-officedocument.drawingml.diagramColors+xml"/>
  <Default Extension="bin" ContentType="application/vnd.openxmlformats-officedocument.presentationml.printerSettings"/>
  <Override PartName="/ppt/diagrams/colors1.xml" ContentType="application/vnd.openxmlformats-officedocument.drawingml.diagramColors+xml"/>
  <Override PartName="/ppt/diagrams/data3.xml" ContentType="application/vnd.openxmlformats-officedocument.drawingml.diagramData+xml"/>
  <Override PartName="/ppt/diagrams/drawing3.xml" ContentType="application/vnd.ms-office.drawingml.diagramDrawing+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diagrams/data1.xml" ContentType="application/vnd.openxmlformats-officedocument.drawingml.diagramData+xml"/>
  <Override PartName="/ppt/diagrams/layout3.xml" ContentType="application/vnd.openxmlformats-officedocument.drawingml.diagramLayout+xml"/>
  <Override PartName="/ppt/diagrams/drawing1.xml" ContentType="application/vnd.ms-office.drawingml.diagramDrawing+xml"/>
  <Override PartName="/ppt/slideLayouts/slideLayout7.xml" ContentType="application/vnd.openxmlformats-officedocument.presentationml.slideLayout+xml"/>
  <Override PartName="/ppt/diagrams/layout1.xml" ContentType="application/vnd.openxmlformats-officedocument.drawingml.diagram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diagrams/quickStyle2.xml" ContentType="application/vnd.openxmlformats-officedocument.drawingml.diagramStyl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41" d="100"/>
          <a:sy n="141" d="100"/>
        </p:scale>
        <p:origin x="-1520"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FB25CB-6128-314A-9D1F-CBA6B5CE4B5F}" type="doc">
      <dgm:prSet loTypeId="urn:microsoft.com/office/officeart/2005/8/layout/vList6" loCatId="process" qsTypeId="urn:microsoft.com/office/officeart/2005/8/quickstyle/simple4" qsCatId="simple" csTypeId="urn:microsoft.com/office/officeart/2005/8/colors/accent1_2" csCatId="accent1" phldr="1"/>
      <dgm:spPr/>
      <dgm:t>
        <a:bodyPr/>
        <a:lstStyle/>
        <a:p>
          <a:endParaRPr lang="en-US"/>
        </a:p>
      </dgm:t>
    </dgm:pt>
    <dgm:pt modelId="{685CF6F1-41CD-9546-9BD8-02A82AF8BAC5}">
      <dgm:prSet phldrT="[Text]"/>
      <dgm:spPr/>
      <dgm:t>
        <a:bodyPr/>
        <a:lstStyle/>
        <a:p>
          <a:r>
            <a:rPr lang="en-US" dirty="0" smtClean="0"/>
            <a:t>Pass The Torch</a:t>
          </a:r>
          <a:endParaRPr lang="en-US" dirty="0"/>
        </a:p>
      </dgm:t>
    </dgm:pt>
    <dgm:pt modelId="{A40B28AE-6BF7-ED45-9313-CA894EB29836}" type="parTrans" cxnId="{B235FFC8-AEA4-3D45-891E-93B1EC67A798}">
      <dgm:prSet/>
      <dgm:spPr/>
      <dgm:t>
        <a:bodyPr/>
        <a:lstStyle/>
        <a:p>
          <a:endParaRPr lang="en-US"/>
        </a:p>
      </dgm:t>
    </dgm:pt>
    <dgm:pt modelId="{77FBB3B2-657B-0340-8E21-72E50EF1C952}" type="sibTrans" cxnId="{B235FFC8-AEA4-3D45-891E-93B1EC67A798}">
      <dgm:prSet/>
      <dgm:spPr/>
      <dgm:t>
        <a:bodyPr/>
        <a:lstStyle/>
        <a:p>
          <a:endParaRPr lang="en-US"/>
        </a:p>
      </dgm:t>
    </dgm:pt>
    <dgm:pt modelId="{2DD79220-8323-344A-ACF1-083037AFE326}">
      <dgm:prSet phldrT="[Text]"/>
      <dgm:spPr/>
      <dgm:t>
        <a:bodyPr/>
        <a:lstStyle/>
        <a:p>
          <a:r>
            <a:rPr lang="en-US" dirty="0" smtClean="0"/>
            <a:t>Individual Tutoring for students in Math 230 or Math 1A, English 100, 110, 1a and 1b</a:t>
          </a:r>
          <a:endParaRPr lang="en-US" dirty="0"/>
        </a:p>
      </dgm:t>
    </dgm:pt>
    <dgm:pt modelId="{6DD6244A-D0D6-A641-B37C-162771DEC160}" type="parTrans" cxnId="{FC6750F2-D4C8-0F49-A8BA-030A8186B14C}">
      <dgm:prSet/>
      <dgm:spPr/>
      <dgm:t>
        <a:bodyPr/>
        <a:lstStyle/>
        <a:p>
          <a:endParaRPr lang="en-US"/>
        </a:p>
      </dgm:t>
    </dgm:pt>
    <dgm:pt modelId="{BAFEEA68-92E7-E347-BE6F-189FB12A1AC6}" type="sibTrans" cxnId="{FC6750F2-D4C8-0F49-A8BA-030A8186B14C}">
      <dgm:prSet/>
      <dgm:spPr/>
      <dgm:t>
        <a:bodyPr/>
        <a:lstStyle/>
        <a:p>
          <a:endParaRPr lang="en-US"/>
        </a:p>
      </dgm:t>
    </dgm:pt>
    <dgm:pt modelId="{5E82C0D4-F307-1941-BAD3-5A759FFBDF3C}">
      <dgm:prSet phldrT="[Text]"/>
      <dgm:spPr/>
      <dgm:t>
        <a:bodyPr/>
        <a:lstStyle/>
        <a:p>
          <a:r>
            <a:rPr lang="en-US" dirty="0" smtClean="0"/>
            <a:t>There is limited availability of this service</a:t>
          </a:r>
          <a:endParaRPr lang="en-US" dirty="0"/>
        </a:p>
      </dgm:t>
    </dgm:pt>
    <dgm:pt modelId="{59BA1F37-20F0-A34F-ADD7-27AB9492DB77}" type="parTrans" cxnId="{DB9A33FA-9C62-3447-90BB-EDE335052CAA}">
      <dgm:prSet/>
      <dgm:spPr/>
      <dgm:t>
        <a:bodyPr/>
        <a:lstStyle/>
        <a:p>
          <a:endParaRPr lang="en-US"/>
        </a:p>
      </dgm:t>
    </dgm:pt>
    <dgm:pt modelId="{C3E997A8-8E6B-854C-B2F5-6F0EC34FD9FA}" type="sibTrans" cxnId="{DB9A33FA-9C62-3447-90BB-EDE335052CAA}">
      <dgm:prSet/>
      <dgm:spPr/>
      <dgm:t>
        <a:bodyPr/>
        <a:lstStyle/>
        <a:p>
          <a:endParaRPr lang="en-US"/>
        </a:p>
      </dgm:t>
    </dgm:pt>
    <dgm:pt modelId="{AE34EEFD-6BA1-C648-9DEB-5D0DE7CF0EF7}">
      <dgm:prSet phldrT="[Text]"/>
      <dgm:spPr/>
      <dgm:t>
        <a:bodyPr/>
        <a:lstStyle/>
        <a:p>
          <a:r>
            <a:rPr lang="en-US" dirty="0" smtClean="0"/>
            <a:t>PSME Center</a:t>
          </a:r>
          <a:endParaRPr lang="en-US" dirty="0"/>
        </a:p>
      </dgm:t>
    </dgm:pt>
    <dgm:pt modelId="{BC3534FF-ADF2-D74B-B07F-CC1E5C9072F3}" type="parTrans" cxnId="{45D30F2D-0C98-C24A-8720-36C27CC17E77}">
      <dgm:prSet/>
      <dgm:spPr/>
      <dgm:t>
        <a:bodyPr/>
        <a:lstStyle/>
        <a:p>
          <a:endParaRPr lang="en-US"/>
        </a:p>
      </dgm:t>
    </dgm:pt>
    <dgm:pt modelId="{40516F8C-FBDB-8046-A7D9-5BB5EAB50CFA}" type="sibTrans" cxnId="{45D30F2D-0C98-C24A-8720-36C27CC17E77}">
      <dgm:prSet/>
      <dgm:spPr/>
      <dgm:t>
        <a:bodyPr/>
        <a:lstStyle/>
        <a:p>
          <a:endParaRPr lang="en-US"/>
        </a:p>
      </dgm:t>
    </dgm:pt>
    <dgm:pt modelId="{8090A504-B1F0-E941-97CC-7BE06116B548}">
      <dgm:prSet phldrT="[Text]"/>
      <dgm:spPr/>
      <dgm:t>
        <a:bodyPr/>
        <a:lstStyle/>
        <a:p>
          <a:r>
            <a:rPr lang="en-US" dirty="0" smtClean="0"/>
            <a:t>Tutoring for all math, chemistry and physics students</a:t>
          </a:r>
          <a:endParaRPr lang="en-US" dirty="0"/>
        </a:p>
      </dgm:t>
    </dgm:pt>
    <dgm:pt modelId="{48AF3947-7C20-4E42-9853-EBDAD6E5F8C8}" type="parTrans" cxnId="{F9D93229-83B7-1848-BD2B-30CECFE4839B}">
      <dgm:prSet/>
      <dgm:spPr/>
      <dgm:t>
        <a:bodyPr/>
        <a:lstStyle/>
        <a:p>
          <a:endParaRPr lang="en-US"/>
        </a:p>
      </dgm:t>
    </dgm:pt>
    <dgm:pt modelId="{4CC7C7AB-6A13-8F4C-9B1E-BD17F1B26D20}" type="sibTrans" cxnId="{F9D93229-83B7-1848-BD2B-30CECFE4839B}">
      <dgm:prSet/>
      <dgm:spPr/>
      <dgm:t>
        <a:bodyPr/>
        <a:lstStyle/>
        <a:p>
          <a:endParaRPr lang="en-US"/>
        </a:p>
      </dgm:t>
    </dgm:pt>
    <dgm:pt modelId="{16BAA29F-4D9E-0A46-9B27-C8AEC9B2C8D2}">
      <dgm:prSet phldrT="[Text]"/>
      <dgm:spPr/>
      <dgm:t>
        <a:bodyPr/>
        <a:lstStyle/>
        <a:p>
          <a:r>
            <a:rPr lang="en-US" dirty="0" smtClean="0"/>
            <a:t>Tutoring for students who have a diagnosed learning disability</a:t>
          </a:r>
          <a:endParaRPr lang="en-US" dirty="0"/>
        </a:p>
      </dgm:t>
    </dgm:pt>
    <dgm:pt modelId="{E303F752-E915-C64B-B382-B712E28D2733}" type="parTrans" cxnId="{E9F8AD9C-D5AC-A341-9F5B-9950A01FAB06}">
      <dgm:prSet/>
      <dgm:spPr/>
      <dgm:t>
        <a:bodyPr/>
        <a:lstStyle/>
        <a:p>
          <a:endParaRPr lang="en-US"/>
        </a:p>
      </dgm:t>
    </dgm:pt>
    <dgm:pt modelId="{51AE757B-9F08-FA42-A748-ED6ACC03CD83}" type="sibTrans" cxnId="{E9F8AD9C-D5AC-A341-9F5B-9950A01FAB06}">
      <dgm:prSet/>
      <dgm:spPr/>
      <dgm:t>
        <a:bodyPr/>
        <a:lstStyle/>
        <a:p>
          <a:endParaRPr lang="en-US"/>
        </a:p>
      </dgm:t>
    </dgm:pt>
    <dgm:pt modelId="{40684A5E-4937-8340-8CB2-E1EC0BA54F21}">
      <dgm:prSet phldrT="[Text]"/>
      <dgm:spPr/>
      <dgm:t>
        <a:bodyPr/>
        <a:lstStyle/>
        <a:p>
          <a:r>
            <a:rPr lang="en-US" dirty="0" smtClean="0"/>
            <a:t>Tutorial Center in Library</a:t>
          </a:r>
          <a:endParaRPr lang="en-US" dirty="0"/>
        </a:p>
      </dgm:t>
    </dgm:pt>
    <dgm:pt modelId="{DE898959-9FC4-FE48-8398-B6CC2460BE4D}" type="parTrans" cxnId="{B49B1924-45B4-E541-BB58-AB72959C279A}">
      <dgm:prSet/>
      <dgm:spPr/>
      <dgm:t>
        <a:bodyPr/>
        <a:lstStyle/>
        <a:p>
          <a:endParaRPr lang="en-US"/>
        </a:p>
      </dgm:t>
    </dgm:pt>
    <dgm:pt modelId="{2474B35F-A1FB-0546-AFBD-25FF89DC4D98}" type="sibTrans" cxnId="{B49B1924-45B4-E541-BB58-AB72959C279A}">
      <dgm:prSet/>
      <dgm:spPr/>
      <dgm:t>
        <a:bodyPr/>
        <a:lstStyle/>
        <a:p>
          <a:endParaRPr lang="en-US"/>
        </a:p>
      </dgm:t>
    </dgm:pt>
    <dgm:pt modelId="{BF4C55B5-C77E-CE41-B3A7-D4D66D0EBAF7}">
      <dgm:prSet phldrT="[Text]"/>
      <dgm:spPr/>
      <dgm:t>
        <a:bodyPr/>
        <a:lstStyle/>
        <a:p>
          <a:endParaRPr lang="en-US" dirty="0"/>
        </a:p>
      </dgm:t>
    </dgm:pt>
    <dgm:pt modelId="{ED304FE2-AD53-DA43-A417-62D46BE46B0E}" type="parTrans" cxnId="{89AB7432-48C7-2649-A420-9FF8538FD7DD}">
      <dgm:prSet/>
      <dgm:spPr/>
      <dgm:t>
        <a:bodyPr/>
        <a:lstStyle/>
        <a:p>
          <a:endParaRPr lang="en-US"/>
        </a:p>
      </dgm:t>
    </dgm:pt>
    <dgm:pt modelId="{9885324F-B6C6-0F4F-B1FE-BDAB355FF083}" type="sibTrans" cxnId="{89AB7432-48C7-2649-A420-9FF8538FD7DD}">
      <dgm:prSet/>
      <dgm:spPr/>
      <dgm:t>
        <a:bodyPr/>
        <a:lstStyle/>
        <a:p>
          <a:endParaRPr lang="en-US"/>
        </a:p>
      </dgm:t>
    </dgm:pt>
    <dgm:pt modelId="{07094092-640C-ED4D-A272-76E4D9BEDB58}">
      <dgm:prSet phldrT="[Text]"/>
      <dgm:spPr/>
      <dgm:t>
        <a:bodyPr/>
        <a:lstStyle/>
        <a:p>
          <a:r>
            <a:rPr lang="en-US" dirty="0" smtClean="0"/>
            <a:t>EOPS</a:t>
          </a:r>
          <a:endParaRPr lang="en-US" dirty="0"/>
        </a:p>
      </dgm:t>
    </dgm:pt>
    <dgm:pt modelId="{C40B9F8B-555F-034E-994B-3A7D966039EC}" type="parTrans" cxnId="{64CB8A8B-3272-D24C-908C-1E72AAEFBAE6}">
      <dgm:prSet/>
      <dgm:spPr/>
      <dgm:t>
        <a:bodyPr/>
        <a:lstStyle/>
        <a:p>
          <a:endParaRPr lang="en-US"/>
        </a:p>
      </dgm:t>
    </dgm:pt>
    <dgm:pt modelId="{B68AF090-E978-2645-926B-2BA2D8D74505}" type="sibTrans" cxnId="{64CB8A8B-3272-D24C-908C-1E72AAEFBAE6}">
      <dgm:prSet/>
      <dgm:spPr/>
      <dgm:t>
        <a:bodyPr/>
        <a:lstStyle/>
        <a:p>
          <a:endParaRPr lang="en-US"/>
        </a:p>
      </dgm:t>
    </dgm:pt>
    <dgm:pt modelId="{3C67F5CE-9703-4D4A-BCF6-99D80153F271}">
      <dgm:prSet phldrT="[Text]" custT="1"/>
      <dgm:spPr/>
      <dgm:t>
        <a:bodyPr/>
        <a:lstStyle/>
        <a:p>
          <a:r>
            <a:rPr lang="en-US" sz="1000" dirty="0" smtClean="0"/>
            <a:t>Tutoring for students who qualify for financial aid</a:t>
          </a:r>
          <a:endParaRPr lang="en-US" sz="1000" dirty="0"/>
        </a:p>
      </dgm:t>
    </dgm:pt>
    <dgm:pt modelId="{5422CF58-2C78-5D44-9113-600F57D4F1C0}" type="parTrans" cxnId="{078D1DB0-9601-CC46-A724-14AA65568EF2}">
      <dgm:prSet/>
      <dgm:spPr/>
      <dgm:t>
        <a:bodyPr/>
        <a:lstStyle/>
        <a:p>
          <a:endParaRPr lang="en-US"/>
        </a:p>
      </dgm:t>
    </dgm:pt>
    <dgm:pt modelId="{73093457-B552-DD44-8398-1E2544E34DDB}" type="sibTrans" cxnId="{078D1DB0-9601-CC46-A724-14AA65568EF2}">
      <dgm:prSet/>
      <dgm:spPr/>
      <dgm:t>
        <a:bodyPr/>
        <a:lstStyle/>
        <a:p>
          <a:endParaRPr lang="en-US"/>
        </a:p>
      </dgm:t>
    </dgm:pt>
    <dgm:pt modelId="{92291A83-F2BE-BD4D-A329-BB1DCC290DCA}">
      <dgm:prSet phldrT="[Text]"/>
      <dgm:spPr/>
      <dgm:t>
        <a:bodyPr/>
        <a:lstStyle/>
        <a:p>
          <a:r>
            <a:rPr lang="en-US" smtClean="0"/>
            <a:t> DRC</a:t>
          </a:r>
          <a:endParaRPr lang="en-US" dirty="0"/>
        </a:p>
      </dgm:t>
    </dgm:pt>
    <dgm:pt modelId="{F4868F00-2A37-BC4A-8F80-E430050A2D29}" type="parTrans" cxnId="{BEE15B26-8DA8-074D-B572-AE4E77D0FF51}">
      <dgm:prSet/>
      <dgm:spPr/>
      <dgm:t>
        <a:bodyPr/>
        <a:lstStyle/>
        <a:p>
          <a:endParaRPr lang="en-US"/>
        </a:p>
      </dgm:t>
    </dgm:pt>
    <dgm:pt modelId="{5F411555-3AAB-9448-A33B-B9EAEA977067}" type="sibTrans" cxnId="{BEE15B26-8DA8-074D-B572-AE4E77D0FF51}">
      <dgm:prSet/>
      <dgm:spPr/>
      <dgm:t>
        <a:bodyPr/>
        <a:lstStyle/>
        <a:p>
          <a:endParaRPr lang="en-US"/>
        </a:p>
      </dgm:t>
    </dgm:pt>
    <dgm:pt modelId="{52E05820-FCD6-1447-BFFF-76475DB38E7A}">
      <dgm:prSet phldrT="[Text]" custT="1"/>
      <dgm:spPr/>
      <dgm:t>
        <a:bodyPr/>
        <a:lstStyle/>
        <a:p>
          <a:r>
            <a:rPr lang="en-US" sz="1000" dirty="0" smtClean="0"/>
            <a:t>Services offered: one-on-one tutorials, 2 hours per week maximum. Courses offered vary, but they include courses in Math, Science, Econ, Business, Accounting and English. Only EOPS students are eligible, but EOPS students can use other services. </a:t>
          </a:r>
          <a:endParaRPr lang="en-US" sz="1000" dirty="0"/>
        </a:p>
      </dgm:t>
    </dgm:pt>
    <dgm:pt modelId="{8DB77E6E-88C4-C946-B90B-F4798821678D}" type="parTrans" cxnId="{95ADFC87-68B7-1F4C-8B81-87B548D9E026}">
      <dgm:prSet/>
      <dgm:spPr/>
    </dgm:pt>
    <dgm:pt modelId="{737C8B37-F242-554B-9869-5F30AF765799}" type="sibTrans" cxnId="{95ADFC87-68B7-1F4C-8B81-87B548D9E026}">
      <dgm:prSet/>
      <dgm:spPr/>
    </dgm:pt>
    <dgm:pt modelId="{59AC3BFB-172D-F548-B5FF-EB8F407769CA}" type="pres">
      <dgm:prSet presAssocID="{37FB25CB-6128-314A-9D1F-CBA6B5CE4B5F}" presName="Name0" presStyleCnt="0">
        <dgm:presLayoutVars>
          <dgm:dir/>
          <dgm:animLvl val="lvl"/>
          <dgm:resizeHandles/>
        </dgm:presLayoutVars>
      </dgm:prSet>
      <dgm:spPr/>
      <dgm:t>
        <a:bodyPr/>
        <a:lstStyle/>
        <a:p>
          <a:endParaRPr lang="en-US"/>
        </a:p>
      </dgm:t>
    </dgm:pt>
    <dgm:pt modelId="{5A6097DD-2A19-DC45-99DF-506EE01E5944}" type="pres">
      <dgm:prSet presAssocID="{685CF6F1-41CD-9546-9BD8-02A82AF8BAC5}" presName="linNode" presStyleCnt="0"/>
      <dgm:spPr/>
    </dgm:pt>
    <dgm:pt modelId="{957EAB59-B9E3-B941-ACFA-F65287A73828}" type="pres">
      <dgm:prSet presAssocID="{685CF6F1-41CD-9546-9BD8-02A82AF8BAC5}" presName="parentShp" presStyleLbl="node1" presStyleIdx="0" presStyleCnt="5">
        <dgm:presLayoutVars>
          <dgm:bulletEnabled val="1"/>
        </dgm:presLayoutVars>
      </dgm:prSet>
      <dgm:spPr/>
      <dgm:t>
        <a:bodyPr/>
        <a:lstStyle/>
        <a:p>
          <a:endParaRPr lang="en-US"/>
        </a:p>
      </dgm:t>
    </dgm:pt>
    <dgm:pt modelId="{FDB5F94D-2D51-8044-B8E8-3C36E76D8C08}" type="pres">
      <dgm:prSet presAssocID="{685CF6F1-41CD-9546-9BD8-02A82AF8BAC5}" presName="childShp" presStyleLbl="bgAccFollowNode1" presStyleIdx="0" presStyleCnt="5">
        <dgm:presLayoutVars>
          <dgm:bulletEnabled val="1"/>
        </dgm:presLayoutVars>
      </dgm:prSet>
      <dgm:spPr/>
      <dgm:t>
        <a:bodyPr/>
        <a:lstStyle/>
        <a:p>
          <a:endParaRPr lang="en-US"/>
        </a:p>
      </dgm:t>
    </dgm:pt>
    <dgm:pt modelId="{31492629-9566-1248-A6D6-84976F31F079}" type="pres">
      <dgm:prSet presAssocID="{77FBB3B2-657B-0340-8E21-72E50EF1C952}" presName="spacing" presStyleCnt="0"/>
      <dgm:spPr/>
    </dgm:pt>
    <dgm:pt modelId="{C9AD784E-E378-7A4C-B235-E13AEF49C980}" type="pres">
      <dgm:prSet presAssocID="{AE34EEFD-6BA1-C648-9DEB-5D0DE7CF0EF7}" presName="linNode" presStyleCnt="0"/>
      <dgm:spPr/>
    </dgm:pt>
    <dgm:pt modelId="{F3647225-E745-4240-8B84-E5BAE680ED00}" type="pres">
      <dgm:prSet presAssocID="{AE34EEFD-6BA1-C648-9DEB-5D0DE7CF0EF7}" presName="parentShp" presStyleLbl="node1" presStyleIdx="1" presStyleCnt="5">
        <dgm:presLayoutVars>
          <dgm:bulletEnabled val="1"/>
        </dgm:presLayoutVars>
      </dgm:prSet>
      <dgm:spPr/>
      <dgm:t>
        <a:bodyPr/>
        <a:lstStyle/>
        <a:p>
          <a:endParaRPr lang="en-US"/>
        </a:p>
      </dgm:t>
    </dgm:pt>
    <dgm:pt modelId="{CBE2AE4E-4188-AE45-9B8C-D57CAE92EDC8}" type="pres">
      <dgm:prSet presAssocID="{AE34EEFD-6BA1-C648-9DEB-5D0DE7CF0EF7}" presName="childShp" presStyleLbl="bgAccFollowNode1" presStyleIdx="1" presStyleCnt="5">
        <dgm:presLayoutVars>
          <dgm:bulletEnabled val="1"/>
        </dgm:presLayoutVars>
      </dgm:prSet>
      <dgm:spPr/>
      <dgm:t>
        <a:bodyPr/>
        <a:lstStyle/>
        <a:p>
          <a:endParaRPr lang="en-US"/>
        </a:p>
      </dgm:t>
    </dgm:pt>
    <dgm:pt modelId="{40DF0277-4059-BF4B-9A66-C0BCA7A738B6}" type="pres">
      <dgm:prSet presAssocID="{40516F8C-FBDB-8046-A7D9-5BB5EAB50CFA}" presName="spacing" presStyleCnt="0"/>
      <dgm:spPr/>
    </dgm:pt>
    <dgm:pt modelId="{04781141-B1ED-D24D-AA4D-2FA3052C1201}" type="pres">
      <dgm:prSet presAssocID="{07094092-640C-ED4D-A272-76E4D9BEDB58}" presName="linNode" presStyleCnt="0"/>
      <dgm:spPr/>
    </dgm:pt>
    <dgm:pt modelId="{B384560A-3B30-A54C-8835-01FADBBAB6F8}" type="pres">
      <dgm:prSet presAssocID="{07094092-640C-ED4D-A272-76E4D9BEDB58}" presName="parentShp" presStyleLbl="node1" presStyleIdx="2" presStyleCnt="5">
        <dgm:presLayoutVars>
          <dgm:bulletEnabled val="1"/>
        </dgm:presLayoutVars>
      </dgm:prSet>
      <dgm:spPr/>
      <dgm:t>
        <a:bodyPr/>
        <a:lstStyle/>
        <a:p>
          <a:endParaRPr lang="en-US"/>
        </a:p>
      </dgm:t>
    </dgm:pt>
    <dgm:pt modelId="{C92B8087-91E9-344F-8D97-C54475850673}" type="pres">
      <dgm:prSet presAssocID="{07094092-640C-ED4D-A272-76E4D9BEDB58}" presName="childShp" presStyleLbl="bgAccFollowNode1" presStyleIdx="2" presStyleCnt="5" custScaleY="201250">
        <dgm:presLayoutVars>
          <dgm:bulletEnabled val="1"/>
        </dgm:presLayoutVars>
      </dgm:prSet>
      <dgm:spPr/>
      <dgm:t>
        <a:bodyPr/>
        <a:lstStyle/>
        <a:p>
          <a:endParaRPr lang="en-US"/>
        </a:p>
      </dgm:t>
    </dgm:pt>
    <dgm:pt modelId="{617C4700-7EEA-2444-858C-AEA97C33B506}" type="pres">
      <dgm:prSet presAssocID="{B68AF090-E978-2645-926B-2BA2D8D74505}" presName="spacing" presStyleCnt="0"/>
      <dgm:spPr/>
    </dgm:pt>
    <dgm:pt modelId="{8EE61304-7504-414C-AEA0-C18033BB628F}" type="pres">
      <dgm:prSet presAssocID="{92291A83-F2BE-BD4D-A329-BB1DCC290DCA}" presName="linNode" presStyleCnt="0"/>
      <dgm:spPr/>
    </dgm:pt>
    <dgm:pt modelId="{C3B5195E-EB6B-A249-82FA-84ADFE05C5FD}" type="pres">
      <dgm:prSet presAssocID="{92291A83-F2BE-BD4D-A329-BB1DCC290DCA}" presName="parentShp" presStyleLbl="node1" presStyleIdx="3" presStyleCnt="5">
        <dgm:presLayoutVars>
          <dgm:bulletEnabled val="1"/>
        </dgm:presLayoutVars>
      </dgm:prSet>
      <dgm:spPr/>
      <dgm:t>
        <a:bodyPr/>
        <a:lstStyle/>
        <a:p>
          <a:endParaRPr lang="en-US"/>
        </a:p>
      </dgm:t>
    </dgm:pt>
    <dgm:pt modelId="{0FF76722-0CDB-0244-8E1A-3515BC2EEF36}" type="pres">
      <dgm:prSet presAssocID="{92291A83-F2BE-BD4D-A329-BB1DCC290DCA}" presName="childShp" presStyleLbl="bgAccFollowNode1" presStyleIdx="3" presStyleCnt="5" custScaleY="120322">
        <dgm:presLayoutVars>
          <dgm:bulletEnabled val="1"/>
        </dgm:presLayoutVars>
      </dgm:prSet>
      <dgm:spPr/>
      <dgm:t>
        <a:bodyPr/>
        <a:lstStyle/>
        <a:p>
          <a:endParaRPr lang="en-US"/>
        </a:p>
      </dgm:t>
    </dgm:pt>
    <dgm:pt modelId="{8998DDB7-ED7A-4240-AC6C-576009BFD8DA}" type="pres">
      <dgm:prSet presAssocID="{5F411555-3AAB-9448-A33B-B9EAEA977067}" presName="spacing" presStyleCnt="0"/>
      <dgm:spPr/>
    </dgm:pt>
    <dgm:pt modelId="{0DD047CF-6A40-A840-A783-4620145FD250}" type="pres">
      <dgm:prSet presAssocID="{40684A5E-4937-8340-8CB2-E1EC0BA54F21}" presName="linNode" presStyleCnt="0"/>
      <dgm:spPr/>
    </dgm:pt>
    <dgm:pt modelId="{0FF3B846-250F-6B4B-A218-90BC6D6092C1}" type="pres">
      <dgm:prSet presAssocID="{40684A5E-4937-8340-8CB2-E1EC0BA54F21}" presName="parentShp" presStyleLbl="node1" presStyleIdx="4" presStyleCnt="5">
        <dgm:presLayoutVars>
          <dgm:bulletEnabled val="1"/>
        </dgm:presLayoutVars>
      </dgm:prSet>
      <dgm:spPr/>
      <dgm:t>
        <a:bodyPr/>
        <a:lstStyle/>
        <a:p>
          <a:endParaRPr lang="en-US"/>
        </a:p>
      </dgm:t>
    </dgm:pt>
    <dgm:pt modelId="{1A8D019E-5FF8-314C-A0F7-CB2DD11D020F}" type="pres">
      <dgm:prSet presAssocID="{40684A5E-4937-8340-8CB2-E1EC0BA54F21}" presName="childShp" presStyleLbl="bgAccFollowNode1" presStyleIdx="4" presStyleCnt="5">
        <dgm:presLayoutVars>
          <dgm:bulletEnabled val="1"/>
        </dgm:presLayoutVars>
      </dgm:prSet>
      <dgm:spPr/>
      <dgm:t>
        <a:bodyPr/>
        <a:lstStyle/>
        <a:p>
          <a:endParaRPr lang="en-US"/>
        </a:p>
      </dgm:t>
    </dgm:pt>
  </dgm:ptLst>
  <dgm:cxnLst>
    <dgm:cxn modelId="{FC6750F2-D4C8-0F49-A8BA-030A8186B14C}" srcId="{685CF6F1-41CD-9546-9BD8-02A82AF8BAC5}" destId="{2DD79220-8323-344A-ACF1-083037AFE326}" srcOrd="0" destOrd="0" parTransId="{6DD6244A-D0D6-A641-B37C-162771DEC160}" sibTransId="{BAFEEA68-92E7-E347-BE6F-189FB12A1AC6}"/>
    <dgm:cxn modelId="{71A8383D-0023-4849-9ED7-43AD3F23739D}" type="presOf" srcId="{685CF6F1-41CD-9546-9BD8-02A82AF8BAC5}" destId="{957EAB59-B9E3-B941-ACFA-F65287A73828}" srcOrd="0" destOrd="0" presId="urn:microsoft.com/office/officeart/2005/8/layout/vList6"/>
    <dgm:cxn modelId="{6F2D53F3-2C3F-924B-9C5C-C6532EEBB810}" type="presOf" srcId="{16BAA29F-4D9E-0A46-9B27-C8AEC9B2C8D2}" destId="{0FF76722-0CDB-0244-8E1A-3515BC2EEF36}" srcOrd="0" destOrd="0" presId="urn:microsoft.com/office/officeart/2005/8/layout/vList6"/>
    <dgm:cxn modelId="{B5A49F3E-C932-A444-B277-FA9CD6510417}" type="presOf" srcId="{AE34EEFD-6BA1-C648-9DEB-5D0DE7CF0EF7}" destId="{F3647225-E745-4240-8B84-E5BAE680ED00}" srcOrd="0" destOrd="0" presId="urn:microsoft.com/office/officeart/2005/8/layout/vList6"/>
    <dgm:cxn modelId="{45D30F2D-0C98-C24A-8720-36C27CC17E77}" srcId="{37FB25CB-6128-314A-9D1F-CBA6B5CE4B5F}" destId="{AE34EEFD-6BA1-C648-9DEB-5D0DE7CF0EF7}" srcOrd="1" destOrd="0" parTransId="{BC3534FF-ADF2-D74B-B07F-CC1E5C9072F3}" sibTransId="{40516F8C-FBDB-8046-A7D9-5BB5EAB50CFA}"/>
    <dgm:cxn modelId="{55ADC633-5BE5-CE42-9A69-8D9C8DE3E34D}" type="presOf" srcId="{5E82C0D4-F307-1941-BAD3-5A759FFBDF3C}" destId="{FDB5F94D-2D51-8044-B8E8-3C36E76D8C08}" srcOrd="0" destOrd="1" presId="urn:microsoft.com/office/officeart/2005/8/layout/vList6"/>
    <dgm:cxn modelId="{85D8FDBF-D73D-E14C-BEA0-66420B33B306}" type="presOf" srcId="{2DD79220-8323-344A-ACF1-083037AFE326}" destId="{FDB5F94D-2D51-8044-B8E8-3C36E76D8C08}" srcOrd="0" destOrd="0" presId="urn:microsoft.com/office/officeart/2005/8/layout/vList6"/>
    <dgm:cxn modelId="{8D66E896-9E62-EE43-82A0-4A9B3303BBA9}" type="presOf" srcId="{92291A83-F2BE-BD4D-A329-BB1DCC290DCA}" destId="{C3B5195E-EB6B-A249-82FA-84ADFE05C5FD}" srcOrd="0" destOrd="0" presId="urn:microsoft.com/office/officeart/2005/8/layout/vList6"/>
    <dgm:cxn modelId="{DB9A33FA-9C62-3447-90BB-EDE335052CAA}" srcId="{685CF6F1-41CD-9546-9BD8-02A82AF8BAC5}" destId="{5E82C0D4-F307-1941-BAD3-5A759FFBDF3C}" srcOrd="1" destOrd="0" parTransId="{59BA1F37-20F0-A34F-ADD7-27AB9492DB77}" sibTransId="{C3E997A8-8E6B-854C-B2F5-6F0EC34FD9FA}"/>
    <dgm:cxn modelId="{F9D93229-83B7-1848-BD2B-30CECFE4839B}" srcId="{AE34EEFD-6BA1-C648-9DEB-5D0DE7CF0EF7}" destId="{8090A504-B1F0-E941-97CC-7BE06116B548}" srcOrd="0" destOrd="0" parTransId="{48AF3947-7C20-4E42-9853-EBDAD6E5F8C8}" sibTransId="{4CC7C7AB-6A13-8F4C-9B1E-BD17F1B26D20}"/>
    <dgm:cxn modelId="{BEE15B26-8DA8-074D-B572-AE4E77D0FF51}" srcId="{37FB25CB-6128-314A-9D1F-CBA6B5CE4B5F}" destId="{92291A83-F2BE-BD4D-A329-BB1DCC290DCA}" srcOrd="3" destOrd="0" parTransId="{F4868F00-2A37-BC4A-8F80-E430050A2D29}" sibTransId="{5F411555-3AAB-9448-A33B-B9EAEA977067}"/>
    <dgm:cxn modelId="{E5BECE30-114E-A143-A050-EE8C1370EE3E}" type="presOf" srcId="{37FB25CB-6128-314A-9D1F-CBA6B5CE4B5F}" destId="{59AC3BFB-172D-F548-B5FF-EB8F407769CA}" srcOrd="0" destOrd="0" presId="urn:microsoft.com/office/officeart/2005/8/layout/vList6"/>
    <dgm:cxn modelId="{C2BE2FD0-AB9B-534A-925D-9611C6296B57}" type="presOf" srcId="{40684A5E-4937-8340-8CB2-E1EC0BA54F21}" destId="{0FF3B846-250F-6B4B-A218-90BC6D6092C1}" srcOrd="0" destOrd="0" presId="urn:microsoft.com/office/officeart/2005/8/layout/vList6"/>
    <dgm:cxn modelId="{B49B1924-45B4-E541-BB58-AB72959C279A}" srcId="{37FB25CB-6128-314A-9D1F-CBA6B5CE4B5F}" destId="{40684A5E-4937-8340-8CB2-E1EC0BA54F21}" srcOrd="4" destOrd="0" parTransId="{DE898959-9FC4-FE48-8398-B6CC2460BE4D}" sibTransId="{2474B35F-A1FB-0546-AFBD-25FF89DC4D98}"/>
    <dgm:cxn modelId="{64CB8A8B-3272-D24C-908C-1E72AAEFBAE6}" srcId="{37FB25CB-6128-314A-9D1F-CBA6B5CE4B5F}" destId="{07094092-640C-ED4D-A272-76E4D9BEDB58}" srcOrd="2" destOrd="0" parTransId="{C40B9F8B-555F-034E-994B-3A7D966039EC}" sibTransId="{B68AF090-E978-2645-926B-2BA2D8D74505}"/>
    <dgm:cxn modelId="{9CD11F2C-1578-DD4E-B6CD-8E0034E5B55A}" type="presOf" srcId="{52E05820-FCD6-1447-BFFF-76475DB38E7A}" destId="{C92B8087-91E9-344F-8D97-C54475850673}" srcOrd="0" destOrd="1" presId="urn:microsoft.com/office/officeart/2005/8/layout/vList6"/>
    <dgm:cxn modelId="{B235FFC8-AEA4-3D45-891E-93B1EC67A798}" srcId="{37FB25CB-6128-314A-9D1F-CBA6B5CE4B5F}" destId="{685CF6F1-41CD-9546-9BD8-02A82AF8BAC5}" srcOrd="0" destOrd="0" parTransId="{A40B28AE-6BF7-ED45-9313-CA894EB29836}" sibTransId="{77FBB3B2-657B-0340-8E21-72E50EF1C952}"/>
    <dgm:cxn modelId="{89AB7432-48C7-2649-A420-9FF8538FD7DD}" srcId="{40684A5E-4937-8340-8CB2-E1EC0BA54F21}" destId="{BF4C55B5-C77E-CE41-B3A7-D4D66D0EBAF7}" srcOrd="0" destOrd="0" parTransId="{ED304FE2-AD53-DA43-A417-62D46BE46B0E}" sibTransId="{9885324F-B6C6-0F4F-B1FE-BDAB355FF083}"/>
    <dgm:cxn modelId="{5E318A06-72F4-5640-B599-0ECA69932775}" type="presOf" srcId="{BF4C55B5-C77E-CE41-B3A7-D4D66D0EBAF7}" destId="{1A8D019E-5FF8-314C-A0F7-CB2DD11D020F}" srcOrd="0" destOrd="0" presId="urn:microsoft.com/office/officeart/2005/8/layout/vList6"/>
    <dgm:cxn modelId="{626EF023-0D10-6947-919C-64FDE00D8AAB}" type="presOf" srcId="{3C67F5CE-9703-4D4A-BCF6-99D80153F271}" destId="{C92B8087-91E9-344F-8D97-C54475850673}" srcOrd="0" destOrd="0" presId="urn:microsoft.com/office/officeart/2005/8/layout/vList6"/>
    <dgm:cxn modelId="{E9F8AD9C-D5AC-A341-9F5B-9950A01FAB06}" srcId="{92291A83-F2BE-BD4D-A329-BB1DCC290DCA}" destId="{16BAA29F-4D9E-0A46-9B27-C8AEC9B2C8D2}" srcOrd="0" destOrd="0" parTransId="{E303F752-E915-C64B-B382-B712E28D2733}" sibTransId="{51AE757B-9F08-FA42-A748-ED6ACC03CD83}"/>
    <dgm:cxn modelId="{078D1DB0-9601-CC46-A724-14AA65568EF2}" srcId="{07094092-640C-ED4D-A272-76E4D9BEDB58}" destId="{3C67F5CE-9703-4D4A-BCF6-99D80153F271}" srcOrd="0" destOrd="0" parTransId="{5422CF58-2C78-5D44-9113-600F57D4F1C0}" sibTransId="{73093457-B552-DD44-8398-1E2544E34DDB}"/>
    <dgm:cxn modelId="{E393CC1D-C594-A942-9BC7-15D7B245283A}" type="presOf" srcId="{8090A504-B1F0-E941-97CC-7BE06116B548}" destId="{CBE2AE4E-4188-AE45-9B8C-D57CAE92EDC8}" srcOrd="0" destOrd="0" presId="urn:microsoft.com/office/officeart/2005/8/layout/vList6"/>
    <dgm:cxn modelId="{34C855C8-7463-D247-956C-7A1055900B1A}" type="presOf" srcId="{07094092-640C-ED4D-A272-76E4D9BEDB58}" destId="{B384560A-3B30-A54C-8835-01FADBBAB6F8}" srcOrd="0" destOrd="0" presId="urn:microsoft.com/office/officeart/2005/8/layout/vList6"/>
    <dgm:cxn modelId="{95ADFC87-68B7-1F4C-8B81-87B548D9E026}" srcId="{07094092-640C-ED4D-A272-76E4D9BEDB58}" destId="{52E05820-FCD6-1447-BFFF-76475DB38E7A}" srcOrd="1" destOrd="0" parTransId="{8DB77E6E-88C4-C946-B90B-F4798821678D}" sibTransId="{737C8B37-F242-554B-9869-5F30AF765799}"/>
    <dgm:cxn modelId="{730F9445-54A5-9B47-90C9-DC2790E70FBC}" type="presParOf" srcId="{59AC3BFB-172D-F548-B5FF-EB8F407769CA}" destId="{5A6097DD-2A19-DC45-99DF-506EE01E5944}" srcOrd="0" destOrd="0" presId="urn:microsoft.com/office/officeart/2005/8/layout/vList6"/>
    <dgm:cxn modelId="{D64E4FF2-0E6E-6D47-81B0-9A89C47F8DE1}" type="presParOf" srcId="{5A6097DD-2A19-DC45-99DF-506EE01E5944}" destId="{957EAB59-B9E3-B941-ACFA-F65287A73828}" srcOrd="0" destOrd="0" presId="urn:microsoft.com/office/officeart/2005/8/layout/vList6"/>
    <dgm:cxn modelId="{7307B3D7-505C-A349-8030-42487730FE02}" type="presParOf" srcId="{5A6097DD-2A19-DC45-99DF-506EE01E5944}" destId="{FDB5F94D-2D51-8044-B8E8-3C36E76D8C08}" srcOrd="1" destOrd="0" presId="urn:microsoft.com/office/officeart/2005/8/layout/vList6"/>
    <dgm:cxn modelId="{53219245-5EA2-F943-A183-15C17C6AFE1C}" type="presParOf" srcId="{59AC3BFB-172D-F548-B5FF-EB8F407769CA}" destId="{31492629-9566-1248-A6D6-84976F31F079}" srcOrd="1" destOrd="0" presId="urn:microsoft.com/office/officeart/2005/8/layout/vList6"/>
    <dgm:cxn modelId="{C452A66E-1CC8-5840-A344-6FBF5068EDE8}" type="presParOf" srcId="{59AC3BFB-172D-F548-B5FF-EB8F407769CA}" destId="{C9AD784E-E378-7A4C-B235-E13AEF49C980}" srcOrd="2" destOrd="0" presId="urn:microsoft.com/office/officeart/2005/8/layout/vList6"/>
    <dgm:cxn modelId="{7EF42578-D9A5-0A4F-BB49-56A4F00E4953}" type="presParOf" srcId="{C9AD784E-E378-7A4C-B235-E13AEF49C980}" destId="{F3647225-E745-4240-8B84-E5BAE680ED00}" srcOrd="0" destOrd="0" presId="urn:microsoft.com/office/officeart/2005/8/layout/vList6"/>
    <dgm:cxn modelId="{530186FF-F22D-824D-B6EB-882A2F6CDD4F}" type="presParOf" srcId="{C9AD784E-E378-7A4C-B235-E13AEF49C980}" destId="{CBE2AE4E-4188-AE45-9B8C-D57CAE92EDC8}" srcOrd="1" destOrd="0" presId="urn:microsoft.com/office/officeart/2005/8/layout/vList6"/>
    <dgm:cxn modelId="{1920C715-A9B8-CC42-8186-0FDF23F1FADB}" type="presParOf" srcId="{59AC3BFB-172D-F548-B5FF-EB8F407769CA}" destId="{40DF0277-4059-BF4B-9A66-C0BCA7A738B6}" srcOrd="3" destOrd="0" presId="urn:microsoft.com/office/officeart/2005/8/layout/vList6"/>
    <dgm:cxn modelId="{92C30B7D-83BF-AE40-A4CB-94A3F7231586}" type="presParOf" srcId="{59AC3BFB-172D-F548-B5FF-EB8F407769CA}" destId="{04781141-B1ED-D24D-AA4D-2FA3052C1201}" srcOrd="4" destOrd="0" presId="urn:microsoft.com/office/officeart/2005/8/layout/vList6"/>
    <dgm:cxn modelId="{2D523B2A-3735-BB45-8DE4-AF89A2521E98}" type="presParOf" srcId="{04781141-B1ED-D24D-AA4D-2FA3052C1201}" destId="{B384560A-3B30-A54C-8835-01FADBBAB6F8}" srcOrd="0" destOrd="0" presId="urn:microsoft.com/office/officeart/2005/8/layout/vList6"/>
    <dgm:cxn modelId="{3B15838E-0032-0141-A949-4C3891F46D3C}" type="presParOf" srcId="{04781141-B1ED-D24D-AA4D-2FA3052C1201}" destId="{C92B8087-91E9-344F-8D97-C54475850673}" srcOrd="1" destOrd="0" presId="urn:microsoft.com/office/officeart/2005/8/layout/vList6"/>
    <dgm:cxn modelId="{0B184D71-910B-734A-8EB2-37AD0C0D2389}" type="presParOf" srcId="{59AC3BFB-172D-F548-B5FF-EB8F407769CA}" destId="{617C4700-7EEA-2444-858C-AEA97C33B506}" srcOrd="5" destOrd="0" presId="urn:microsoft.com/office/officeart/2005/8/layout/vList6"/>
    <dgm:cxn modelId="{E9389A1E-77FB-9242-BE06-F0E28150484C}" type="presParOf" srcId="{59AC3BFB-172D-F548-B5FF-EB8F407769CA}" destId="{8EE61304-7504-414C-AEA0-C18033BB628F}" srcOrd="6" destOrd="0" presId="urn:microsoft.com/office/officeart/2005/8/layout/vList6"/>
    <dgm:cxn modelId="{646D6314-73A8-5843-8949-CB4F29B51AEE}" type="presParOf" srcId="{8EE61304-7504-414C-AEA0-C18033BB628F}" destId="{C3B5195E-EB6B-A249-82FA-84ADFE05C5FD}" srcOrd="0" destOrd="0" presId="urn:microsoft.com/office/officeart/2005/8/layout/vList6"/>
    <dgm:cxn modelId="{F332E611-879D-A742-932A-580DFC898038}" type="presParOf" srcId="{8EE61304-7504-414C-AEA0-C18033BB628F}" destId="{0FF76722-0CDB-0244-8E1A-3515BC2EEF36}" srcOrd="1" destOrd="0" presId="urn:microsoft.com/office/officeart/2005/8/layout/vList6"/>
    <dgm:cxn modelId="{4DEFA62D-DE0E-D543-B80E-F73B207CD4E8}" type="presParOf" srcId="{59AC3BFB-172D-F548-B5FF-EB8F407769CA}" destId="{8998DDB7-ED7A-4240-AC6C-576009BFD8DA}" srcOrd="7" destOrd="0" presId="urn:microsoft.com/office/officeart/2005/8/layout/vList6"/>
    <dgm:cxn modelId="{61795F74-4655-D640-A1C1-FD23173AA4ED}" type="presParOf" srcId="{59AC3BFB-172D-F548-B5FF-EB8F407769CA}" destId="{0DD047CF-6A40-A840-A783-4620145FD250}" srcOrd="8" destOrd="0" presId="urn:microsoft.com/office/officeart/2005/8/layout/vList6"/>
    <dgm:cxn modelId="{86CA5E29-3214-294E-ADB3-E9E53B1A58A8}" type="presParOf" srcId="{0DD047CF-6A40-A840-A783-4620145FD250}" destId="{0FF3B846-250F-6B4B-A218-90BC6D6092C1}" srcOrd="0" destOrd="0" presId="urn:microsoft.com/office/officeart/2005/8/layout/vList6"/>
    <dgm:cxn modelId="{2A5D4BAD-1982-D341-9FE9-85068C7EA4BA}" type="presParOf" srcId="{0DD047CF-6A40-A840-A783-4620145FD250}" destId="{1A8D019E-5FF8-314C-A0F7-CB2DD11D020F}"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74863C-B9F0-F845-B787-0841481E55C2}"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691897B2-C64A-744D-A986-171E934344C3}">
      <dgm:prSet phldrT="[Text]"/>
      <dgm:spPr/>
      <dgm:t>
        <a:bodyPr/>
        <a:lstStyle/>
        <a:p>
          <a:r>
            <a:rPr lang="en-US" dirty="0" smtClean="0"/>
            <a:t>Math 105 Int. Algebra</a:t>
          </a:r>
          <a:endParaRPr lang="en-US" dirty="0"/>
        </a:p>
      </dgm:t>
    </dgm:pt>
    <dgm:pt modelId="{4273E851-A51E-524B-B5DD-885F3E910716}" type="parTrans" cxnId="{23203E4D-6143-2D42-9497-990F7B5EDFFB}">
      <dgm:prSet/>
      <dgm:spPr/>
      <dgm:t>
        <a:bodyPr/>
        <a:lstStyle/>
        <a:p>
          <a:endParaRPr lang="en-US"/>
        </a:p>
      </dgm:t>
    </dgm:pt>
    <dgm:pt modelId="{CB7C3BF4-567A-5F45-B178-4487FC41BCC2}" type="sibTrans" cxnId="{23203E4D-6143-2D42-9497-990F7B5EDFFB}">
      <dgm:prSet/>
      <dgm:spPr/>
      <dgm:t>
        <a:bodyPr/>
        <a:lstStyle/>
        <a:p>
          <a:endParaRPr lang="en-US"/>
        </a:p>
      </dgm:t>
    </dgm:pt>
    <dgm:pt modelId="{82D4DFB2-41DC-F14E-B4F5-9689141CD084}">
      <dgm:prSet phldrT="[Text]"/>
      <dgm:spPr/>
      <dgm:t>
        <a:bodyPr/>
        <a:lstStyle/>
        <a:p>
          <a:r>
            <a:rPr lang="en-US" dirty="0" smtClean="0"/>
            <a:t>Tutoring available at the PSME Center</a:t>
          </a:r>
          <a:endParaRPr lang="en-US" dirty="0"/>
        </a:p>
      </dgm:t>
    </dgm:pt>
    <dgm:pt modelId="{C9DC597D-C609-164F-8573-F9C9227BB67E}" type="parTrans" cxnId="{4D977C66-27FF-8548-86AF-8A9FDC0CAAD9}">
      <dgm:prSet/>
      <dgm:spPr/>
      <dgm:t>
        <a:bodyPr/>
        <a:lstStyle/>
        <a:p>
          <a:endParaRPr lang="en-US"/>
        </a:p>
      </dgm:t>
    </dgm:pt>
    <dgm:pt modelId="{0130F91F-6E8B-2644-B695-548DD43205DD}" type="sibTrans" cxnId="{4D977C66-27FF-8548-86AF-8A9FDC0CAAD9}">
      <dgm:prSet/>
      <dgm:spPr/>
      <dgm:t>
        <a:bodyPr/>
        <a:lstStyle/>
        <a:p>
          <a:endParaRPr lang="en-US"/>
        </a:p>
      </dgm:t>
    </dgm:pt>
    <dgm:pt modelId="{1520C73A-DB69-1242-BB52-3BEC569DE14D}">
      <dgm:prSet phldrT="[Text]"/>
      <dgm:spPr/>
      <dgm:t>
        <a:bodyPr/>
        <a:lstStyle/>
        <a:p>
          <a:r>
            <a:rPr lang="en-US" dirty="0" smtClean="0"/>
            <a:t>Eligible to enroll in Pass the Torch</a:t>
          </a:r>
          <a:endParaRPr lang="en-US" dirty="0"/>
        </a:p>
      </dgm:t>
    </dgm:pt>
    <dgm:pt modelId="{2F06F1E8-7FB1-D746-980A-60D60524A31E}" type="parTrans" cxnId="{2AAFB26B-965B-1443-91D5-C9E81EE18A3F}">
      <dgm:prSet/>
      <dgm:spPr/>
      <dgm:t>
        <a:bodyPr/>
        <a:lstStyle/>
        <a:p>
          <a:endParaRPr lang="en-US"/>
        </a:p>
      </dgm:t>
    </dgm:pt>
    <dgm:pt modelId="{7200F2B0-4F7F-E449-AB01-58625FB7086A}" type="sibTrans" cxnId="{2AAFB26B-965B-1443-91D5-C9E81EE18A3F}">
      <dgm:prSet/>
      <dgm:spPr/>
      <dgm:t>
        <a:bodyPr/>
        <a:lstStyle/>
        <a:p>
          <a:endParaRPr lang="en-US"/>
        </a:p>
      </dgm:t>
    </dgm:pt>
    <dgm:pt modelId="{7DF3EC56-01F1-C349-BC9E-5F1DD02D2859}">
      <dgm:prSet phldrT="[Text]"/>
      <dgm:spPr/>
      <dgm:t>
        <a:bodyPr/>
        <a:lstStyle/>
        <a:p>
          <a:r>
            <a:rPr lang="en-US" dirty="0" smtClean="0"/>
            <a:t>Math 220/221</a:t>
          </a:r>
          <a:endParaRPr lang="en-US" dirty="0"/>
        </a:p>
      </dgm:t>
    </dgm:pt>
    <dgm:pt modelId="{49A6B854-DF30-7F48-A7AC-7C3843EBCE29}" type="parTrans" cxnId="{1E6040AA-0456-9F4D-805B-FE54441DE286}">
      <dgm:prSet/>
      <dgm:spPr/>
      <dgm:t>
        <a:bodyPr/>
        <a:lstStyle/>
        <a:p>
          <a:endParaRPr lang="en-US"/>
        </a:p>
      </dgm:t>
    </dgm:pt>
    <dgm:pt modelId="{C998C5B4-47B0-E048-A813-C35D7B2BE319}" type="sibTrans" cxnId="{1E6040AA-0456-9F4D-805B-FE54441DE286}">
      <dgm:prSet/>
      <dgm:spPr/>
      <dgm:t>
        <a:bodyPr/>
        <a:lstStyle/>
        <a:p>
          <a:endParaRPr lang="en-US"/>
        </a:p>
      </dgm:t>
    </dgm:pt>
    <dgm:pt modelId="{BB386813-8A7A-E843-B6DB-CD1C08B168A8}">
      <dgm:prSet phldrT="[Text]"/>
      <dgm:spPr/>
      <dgm:t>
        <a:bodyPr/>
        <a:lstStyle/>
        <a:p>
          <a:r>
            <a:rPr lang="en-US" dirty="0" smtClean="0"/>
            <a:t>Tutoring available at the PSME Center</a:t>
          </a:r>
          <a:endParaRPr lang="en-US" dirty="0"/>
        </a:p>
      </dgm:t>
    </dgm:pt>
    <dgm:pt modelId="{DFFBBF11-7783-1049-83FB-8D362B3B9115}" type="parTrans" cxnId="{D49CBF61-92E7-A84C-BBA2-4604A8DCCC69}">
      <dgm:prSet/>
      <dgm:spPr/>
      <dgm:t>
        <a:bodyPr/>
        <a:lstStyle/>
        <a:p>
          <a:endParaRPr lang="en-US"/>
        </a:p>
      </dgm:t>
    </dgm:pt>
    <dgm:pt modelId="{7441691B-AC84-274B-9A36-2D40C76EFB17}" type="sibTrans" cxnId="{D49CBF61-92E7-A84C-BBA2-4604A8DCCC69}">
      <dgm:prSet/>
      <dgm:spPr/>
      <dgm:t>
        <a:bodyPr/>
        <a:lstStyle/>
        <a:p>
          <a:endParaRPr lang="en-US"/>
        </a:p>
      </dgm:t>
    </dgm:pt>
    <dgm:pt modelId="{85AC6898-6386-4A4A-8F56-85340CE06936}">
      <dgm:prSet phldrT="[Text]"/>
      <dgm:spPr/>
      <dgm:t>
        <a:bodyPr/>
        <a:lstStyle/>
        <a:p>
          <a:r>
            <a:rPr lang="en-US" dirty="0" smtClean="0"/>
            <a:t>Math 230/231</a:t>
          </a:r>
          <a:endParaRPr lang="en-US" dirty="0"/>
        </a:p>
      </dgm:t>
    </dgm:pt>
    <dgm:pt modelId="{016AF704-FEC7-EB42-9F43-A593251F6D65}" type="parTrans" cxnId="{AA415E4A-E7CA-EC49-ADE6-8CE265470F03}">
      <dgm:prSet/>
      <dgm:spPr/>
      <dgm:t>
        <a:bodyPr/>
        <a:lstStyle/>
        <a:p>
          <a:endParaRPr lang="en-US"/>
        </a:p>
      </dgm:t>
    </dgm:pt>
    <dgm:pt modelId="{3546D5E9-B2D2-0349-AFA7-9EC556FD1D1C}" type="sibTrans" cxnId="{AA415E4A-E7CA-EC49-ADE6-8CE265470F03}">
      <dgm:prSet/>
      <dgm:spPr/>
      <dgm:t>
        <a:bodyPr/>
        <a:lstStyle/>
        <a:p>
          <a:endParaRPr lang="en-US"/>
        </a:p>
      </dgm:t>
    </dgm:pt>
    <dgm:pt modelId="{0CB2F042-FA93-C14A-A967-56B0BFF0D3E9}">
      <dgm:prSet phldrT="[Text]"/>
      <dgm:spPr/>
      <dgm:t>
        <a:bodyPr/>
        <a:lstStyle/>
        <a:p>
          <a:r>
            <a:rPr lang="en-US" dirty="0" smtClean="0"/>
            <a:t>Tutoring available in the PSME Center</a:t>
          </a:r>
          <a:endParaRPr lang="en-US" dirty="0"/>
        </a:p>
      </dgm:t>
    </dgm:pt>
    <dgm:pt modelId="{FAFB09C4-2D60-BA49-AE46-BD893120C2A1}" type="parTrans" cxnId="{3AFD460B-1893-5142-9407-1BE02DB2B985}">
      <dgm:prSet/>
      <dgm:spPr/>
      <dgm:t>
        <a:bodyPr/>
        <a:lstStyle/>
        <a:p>
          <a:endParaRPr lang="en-US"/>
        </a:p>
      </dgm:t>
    </dgm:pt>
    <dgm:pt modelId="{66134F1A-0D1F-D646-83B2-52B31207CE4D}" type="sibTrans" cxnId="{3AFD460B-1893-5142-9407-1BE02DB2B985}">
      <dgm:prSet/>
      <dgm:spPr/>
      <dgm:t>
        <a:bodyPr/>
        <a:lstStyle/>
        <a:p>
          <a:endParaRPr lang="en-US"/>
        </a:p>
      </dgm:t>
    </dgm:pt>
    <dgm:pt modelId="{14A58681-0C58-704E-8F87-C8A7811D695B}">
      <dgm:prSet phldrT="[Text]"/>
      <dgm:spPr/>
      <dgm:t>
        <a:bodyPr/>
        <a:lstStyle/>
        <a:p>
          <a:r>
            <a:rPr lang="en-US" dirty="0" smtClean="0"/>
            <a:t>Eligible to enroll in Pass the Torch</a:t>
          </a:r>
          <a:endParaRPr lang="en-US" dirty="0"/>
        </a:p>
      </dgm:t>
    </dgm:pt>
    <dgm:pt modelId="{7D4C1127-8F50-2E40-9F85-93CBBF965198}" type="parTrans" cxnId="{61062AA3-6BEC-3646-9C4A-938C09B424C0}">
      <dgm:prSet/>
      <dgm:spPr/>
      <dgm:t>
        <a:bodyPr/>
        <a:lstStyle/>
        <a:p>
          <a:endParaRPr lang="en-US"/>
        </a:p>
      </dgm:t>
    </dgm:pt>
    <dgm:pt modelId="{04F1F3E0-62DA-D54A-9E9F-9CD281992870}" type="sibTrans" cxnId="{61062AA3-6BEC-3646-9C4A-938C09B424C0}">
      <dgm:prSet/>
      <dgm:spPr/>
      <dgm:t>
        <a:bodyPr/>
        <a:lstStyle/>
        <a:p>
          <a:endParaRPr lang="en-US"/>
        </a:p>
      </dgm:t>
    </dgm:pt>
    <dgm:pt modelId="{3EB388B0-9D96-3B46-B1AC-B43635E12E64}">
      <dgm:prSet phldrT="[Text]"/>
      <dgm:spPr/>
      <dgm:t>
        <a:bodyPr/>
        <a:lstStyle/>
        <a:p>
          <a:r>
            <a:rPr lang="en-US" dirty="0" smtClean="0"/>
            <a:t>Eligible to enroll in Pass the Torch</a:t>
          </a:r>
          <a:endParaRPr lang="en-US" dirty="0"/>
        </a:p>
      </dgm:t>
    </dgm:pt>
    <dgm:pt modelId="{8ADDB0EA-52BF-7A48-AE3D-7325BE8CD795}" type="parTrans" cxnId="{B5A858B5-D71D-5D40-AB44-AC10E688E2CD}">
      <dgm:prSet/>
      <dgm:spPr/>
      <dgm:t>
        <a:bodyPr/>
        <a:lstStyle/>
        <a:p>
          <a:endParaRPr lang="en-US"/>
        </a:p>
      </dgm:t>
    </dgm:pt>
    <dgm:pt modelId="{068B5DFA-63D2-3547-9C25-4E86373ABBED}" type="sibTrans" cxnId="{B5A858B5-D71D-5D40-AB44-AC10E688E2CD}">
      <dgm:prSet/>
      <dgm:spPr/>
      <dgm:t>
        <a:bodyPr/>
        <a:lstStyle/>
        <a:p>
          <a:endParaRPr lang="en-US"/>
        </a:p>
      </dgm:t>
    </dgm:pt>
    <dgm:pt modelId="{56EA00C4-C1A6-DC4E-81AB-A3714D38E120}" type="pres">
      <dgm:prSet presAssocID="{DA74863C-B9F0-F845-B787-0841481E55C2}" presName="Name0" presStyleCnt="0">
        <dgm:presLayoutVars>
          <dgm:dir/>
          <dgm:animLvl val="lvl"/>
          <dgm:resizeHandles val="exact"/>
        </dgm:presLayoutVars>
      </dgm:prSet>
      <dgm:spPr/>
      <dgm:t>
        <a:bodyPr/>
        <a:lstStyle/>
        <a:p>
          <a:endParaRPr lang="en-US"/>
        </a:p>
      </dgm:t>
    </dgm:pt>
    <dgm:pt modelId="{6AE7CAFC-148D-ED42-B875-13CC0E43FFA0}" type="pres">
      <dgm:prSet presAssocID="{691897B2-C64A-744D-A986-171E934344C3}" presName="linNode" presStyleCnt="0"/>
      <dgm:spPr/>
    </dgm:pt>
    <dgm:pt modelId="{8C0CD2A4-E57E-1549-9686-5A4B63C359E7}" type="pres">
      <dgm:prSet presAssocID="{691897B2-C64A-744D-A986-171E934344C3}" presName="parentText" presStyleLbl="node1" presStyleIdx="0" presStyleCnt="3">
        <dgm:presLayoutVars>
          <dgm:chMax val="1"/>
          <dgm:bulletEnabled val="1"/>
        </dgm:presLayoutVars>
      </dgm:prSet>
      <dgm:spPr/>
      <dgm:t>
        <a:bodyPr/>
        <a:lstStyle/>
        <a:p>
          <a:endParaRPr lang="en-US"/>
        </a:p>
      </dgm:t>
    </dgm:pt>
    <dgm:pt modelId="{FFCF2604-E713-A04B-B96A-96B920E1DBCF}" type="pres">
      <dgm:prSet presAssocID="{691897B2-C64A-744D-A986-171E934344C3}" presName="descendantText" presStyleLbl="alignAccFollowNode1" presStyleIdx="0" presStyleCnt="3">
        <dgm:presLayoutVars>
          <dgm:bulletEnabled val="1"/>
        </dgm:presLayoutVars>
      </dgm:prSet>
      <dgm:spPr/>
      <dgm:t>
        <a:bodyPr/>
        <a:lstStyle/>
        <a:p>
          <a:endParaRPr lang="en-US"/>
        </a:p>
      </dgm:t>
    </dgm:pt>
    <dgm:pt modelId="{82BC42EF-0188-1444-A7D1-D7C1642A8706}" type="pres">
      <dgm:prSet presAssocID="{CB7C3BF4-567A-5F45-B178-4487FC41BCC2}" presName="sp" presStyleCnt="0"/>
      <dgm:spPr/>
    </dgm:pt>
    <dgm:pt modelId="{ADE0B441-1D38-3941-90CC-0E7DB9F68B4B}" type="pres">
      <dgm:prSet presAssocID="{7DF3EC56-01F1-C349-BC9E-5F1DD02D2859}" presName="linNode" presStyleCnt="0"/>
      <dgm:spPr/>
    </dgm:pt>
    <dgm:pt modelId="{DA75EB85-DDFF-D740-BBC6-FEFBA2FCE7CC}" type="pres">
      <dgm:prSet presAssocID="{7DF3EC56-01F1-C349-BC9E-5F1DD02D2859}" presName="parentText" presStyleLbl="node1" presStyleIdx="1" presStyleCnt="3">
        <dgm:presLayoutVars>
          <dgm:chMax val="1"/>
          <dgm:bulletEnabled val="1"/>
        </dgm:presLayoutVars>
      </dgm:prSet>
      <dgm:spPr/>
      <dgm:t>
        <a:bodyPr/>
        <a:lstStyle/>
        <a:p>
          <a:endParaRPr lang="en-US"/>
        </a:p>
      </dgm:t>
    </dgm:pt>
    <dgm:pt modelId="{F4889D5D-174E-4A49-9CFE-32C0C2B99832}" type="pres">
      <dgm:prSet presAssocID="{7DF3EC56-01F1-C349-BC9E-5F1DD02D2859}" presName="descendantText" presStyleLbl="alignAccFollowNode1" presStyleIdx="1" presStyleCnt="3">
        <dgm:presLayoutVars>
          <dgm:bulletEnabled val="1"/>
        </dgm:presLayoutVars>
      </dgm:prSet>
      <dgm:spPr/>
      <dgm:t>
        <a:bodyPr/>
        <a:lstStyle/>
        <a:p>
          <a:endParaRPr lang="en-US"/>
        </a:p>
      </dgm:t>
    </dgm:pt>
    <dgm:pt modelId="{C051835B-2980-0646-AE26-9FB5F71FFA57}" type="pres">
      <dgm:prSet presAssocID="{C998C5B4-47B0-E048-A813-C35D7B2BE319}" presName="sp" presStyleCnt="0"/>
      <dgm:spPr/>
    </dgm:pt>
    <dgm:pt modelId="{92BD8B84-EBC9-8B4D-98AA-4ADF56D17180}" type="pres">
      <dgm:prSet presAssocID="{85AC6898-6386-4A4A-8F56-85340CE06936}" presName="linNode" presStyleCnt="0"/>
      <dgm:spPr/>
    </dgm:pt>
    <dgm:pt modelId="{BD4B58BA-F1F0-9C4A-9ECC-6CF9827DE4AE}" type="pres">
      <dgm:prSet presAssocID="{85AC6898-6386-4A4A-8F56-85340CE06936}" presName="parentText" presStyleLbl="node1" presStyleIdx="2" presStyleCnt="3">
        <dgm:presLayoutVars>
          <dgm:chMax val="1"/>
          <dgm:bulletEnabled val="1"/>
        </dgm:presLayoutVars>
      </dgm:prSet>
      <dgm:spPr/>
      <dgm:t>
        <a:bodyPr/>
        <a:lstStyle/>
        <a:p>
          <a:endParaRPr lang="en-US"/>
        </a:p>
      </dgm:t>
    </dgm:pt>
    <dgm:pt modelId="{55CA07AF-78AD-C84F-889E-35B7A5E7EF6B}" type="pres">
      <dgm:prSet presAssocID="{85AC6898-6386-4A4A-8F56-85340CE06936}" presName="descendantText" presStyleLbl="alignAccFollowNode1" presStyleIdx="2" presStyleCnt="3">
        <dgm:presLayoutVars>
          <dgm:bulletEnabled val="1"/>
        </dgm:presLayoutVars>
      </dgm:prSet>
      <dgm:spPr/>
      <dgm:t>
        <a:bodyPr/>
        <a:lstStyle/>
        <a:p>
          <a:endParaRPr lang="en-US"/>
        </a:p>
      </dgm:t>
    </dgm:pt>
  </dgm:ptLst>
  <dgm:cxnLst>
    <dgm:cxn modelId="{49D57684-18F6-BC49-8FF0-1068289F3E7B}" type="presOf" srcId="{14A58681-0C58-704E-8F87-C8A7811D695B}" destId="{55CA07AF-78AD-C84F-889E-35B7A5E7EF6B}" srcOrd="0" destOrd="1" presId="urn:microsoft.com/office/officeart/2005/8/layout/vList5"/>
    <dgm:cxn modelId="{3AFD460B-1893-5142-9407-1BE02DB2B985}" srcId="{85AC6898-6386-4A4A-8F56-85340CE06936}" destId="{0CB2F042-FA93-C14A-A967-56B0BFF0D3E9}" srcOrd="0" destOrd="0" parTransId="{FAFB09C4-2D60-BA49-AE46-BD893120C2A1}" sibTransId="{66134F1A-0D1F-D646-83B2-52B31207CE4D}"/>
    <dgm:cxn modelId="{4D977C66-27FF-8548-86AF-8A9FDC0CAAD9}" srcId="{691897B2-C64A-744D-A986-171E934344C3}" destId="{82D4DFB2-41DC-F14E-B4F5-9689141CD084}" srcOrd="0" destOrd="0" parTransId="{C9DC597D-C609-164F-8573-F9C9227BB67E}" sibTransId="{0130F91F-6E8B-2644-B695-548DD43205DD}"/>
    <dgm:cxn modelId="{A51F403D-3A36-C84D-9B21-DAD297F32FDA}" type="presOf" srcId="{0CB2F042-FA93-C14A-A967-56B0BFF0D3E9}" destId="{55CA07AF-78AD-C84F-889E-35B7A5E7EF6B}" srcOrd="0" destOrd="0" presId="urn:microsoft.com/office/officeart/2005/8/layout/vList5"/>
    <dgm:cxn modelId="{D49CBF61-92E7-A84C-BBA2-4604A8DCCC69}" srcId="{7DF3EC56-01F1-C349-BC9E-5F1DD02D2859}" destId="{BB386813-8A7A-E843-B6DB-CD1C08B168A8}" srcOrd="0" destOrd="0" parTransId="{DFFBBF11-7783-1049-83FB-8D362B3B9115}" sibTransId="{7441691B-AC84-274B-9A36-2D40C76EFB17}"/>
    <dgm:cxn modelId="{8EA8B578-A774-F344-A0AB-8242681B276A}" type="presOf" srcId="{3EB388B0-9D96-3B46-B1AC-B43635E12E64}" destId="{F4889D5D-174E-4A49-9CFE-32C0C2B99832}" srcOrd="0" destOrd="1" presId="urn:microsoft.com/office/officeart/2005/8/layout/vList5"/>
    <dgm:cxn modelId="{2AAFB26B-965B-1443-91D5-C9E81EE18A3F}" srcId="{691897B2-C64A-744D-A986-171E934344C3}" destId="{1520C73A-DB69-1242-BB52-3BEC569DE14D}" srcOrd="1" destOrd="0" parTransId="{2F06F1E8-7FB1-D746-980A-60D60524A31E}" sibTransId="{7200F2B0-4F7F-E449-AB01-58625FB7086A}"/>
    <dgm:cxn modelId="{B5A858B5-D71D-5D40-AB44-AC10E688E2CD}" srcId="{7DF3EC56-01F1-C349-BC9E-5F1DD02D2859}" destId="{3EB388B0-9D96-3B46-B1AC-B43635E12E64}" srcOrd="1" destOrd="0" parTransId="{8ADDB0EA-52BF-7A48-AE3D-7325BE8CD795}" sibTransId="{068B5DFA-63D2-3547-9C25-4E86373ABBED}"/>
    <dgm:cxn modelId="{34119E5B-BB6D-5E4A-8101-29AEC59919AB}" type="presOf" srcId="{85AC6898-6386-4A4A-8F56-85340CE06936}" destId="{BD4B58BA-F1F0-9C4A-9ECC-6CF9827DE4AE}" srcOrd="0" destOrd="0" presId="urn:microsoft.com/office/officeart/2005/8/layout/vList5"/>
    <dgm:cxn modelId="{116FB40A-E04E-8641-96AB-45F549A09C6C}" type="presOf" srcId="{691897B2-C64A-744D-A986-171E934344C3}" destId="{8C0CD2A4-E57E-1549-9686-5A4B63C359E7}" srcOrd="0" destOrd="0" presId="urn:microsoft.com/office/officeart/2005/8/layout/vList5"/>
    <dgm:cxn modelId="{4499FEA1-D47B-D942-ABF0-176513CFAE07}" type="presOf" srcId="{BB386813-8A7A-E843-B6DB-CD1C08B168A8}" destId="{F4889D5D-174E-4A49-9CFE-32C0C2B99832}" srcOrd="0" destOrd="0" presId="urn:microsoft.com/office/officeart/2005/8/layout/vList5"/>
    <dgm:cxn modelId="{1E6040AA-0456-9F4D-805B-FE54441DE286}" srcId="{DA74863C-B9F0-F845-B787-0841481E55C2}" destId="{7DF3EC56-01F1-C349-BC9E-5F1DD02D2859}" srcOrd="1" destOrd="0" parTransId="{49A6B854-DF30-7F48-A7AC-7C3843EBCE29}" sibTransId="{C998C5B4-47B0-E048-A813-C35D7B2BE319}"/>
    <dgm:cxn modelId="{AA415E4A-E7CA-EC49-ADE6-8CE265470F03}" srcId="{DA74863C-B9F0-F845-B787-0841481E55C2}" destId="{85AC6898-6386-4A4A-8F56-85340CE06936}" srcOrd="2" destOrd="0" parTransId="{016AF704-FEC7-EB42-9F43-A593251F6D65}" sibTransId="{3546D5E9-B2D2-0349-AFA7-9EC556FD1D1C}"/>
    <dgm:cxn modelId="{23203E4D-6143-2D42-9497-990F7B5EDFFB}" srcId="{DA74863C-B9F0-F845-B787-0841481E55C2}" destId="{691897B2-C64A-744D-A986-171E934344C3}" srcOrd="0" destOrd="0" parTransId="{4273E851-A51E-524B-B5DD-885F3E910716}" sibTransId="{CB7C3BF4-567A-5F45-B178-4487FC41BCC2}"/>
    <dgm:cxn modelId="{61062AA3-6BEC-3646-9C4A-938C09B424C0}" srcId="{85AC6898-6386-4A4A-8F56-85340CE06936}" destId="{14A58681-0C58-704E-8F87-C8A7811D695B}" srcOrd="1" destOrd="0" parTransId="{7D4C1127-8F50-2E40-9F85-93CBBF965198}" sibTransId="{04F1F3E0-62DA-D54A-9E9F-9CD281992870}"/>
    <dgm:cxn modelId="{0A6A8244-760D-444B-A023-B940190721F6}" type="presOf" srcId="{82D4DFB2-41DC-F14E-B4F5-9689141CD084}" destId="{FFCF2604-E713-A04B-B96A-96B920E1DBCF}" srcOrd="0" destOrd="0" presId="urn:microsoft.com/office/officeart/2005/8/layout/vList5"/>
    <dgm:cxn modelId="{D2DF4011-9AD7-564D-AC81-43C1C6033F7F}" type="presOf" srcId="{1520C73A-DB69-1242-BB52-3BEC569DE14D}" destId="{FFCF2604-E713-A04B-B96A-96B920E1DBCF}" srcOrd="0" destOrd="1" presId="urn:microsoft.com/office/officeart/2005/8/layout/vList5"/>
    <dgm:cxn modelId="{3C4ABFDD-6A44-0540-B5D4-9FAFC6C8C14E}" type="presOf" srcId="{7DF3EC56-01F1-C349-BC9E-5F1DD02D2859}" destId="{DA75EB85-DDFF-D740-BBC6-FEFBA2FCE7CC}" srcOrd="0" destOrd="0" presId="urn:microsoft.com/office/officeart/2005/8/layout/vList5"/>
    <dgm:cxn modelId="{2D0CDB47-8558-7345-A7C7-03D185716E6D}" type="presOf" srcId="{DA74863C-B9F0-F845-B787-0841481E55C2}" destId="{56EA00C4-C1A6-DC4E-81AB-A3714D38E120}" srcOrd="0" destOrd="0" presId="urn:microsoft.com/office/officeart/2005/8/layout/vList5"/>
    <dgm:cxn modelId="{8EFCB02D-D88F-C441-8CB4-171F2F14852C}" type="presParOf" srcId="{56EA00C4-C1A6-DC4E-81AB-A3714D38E120}" destId="{6AE7CAFC-148D-ED42-B875-13CC0E43FFA0}" srcOrd="0" destOrd="0" presId="urn:microsoft.com/office/officeart/2005/8/layout/vList5"/>
    <dgm:cxn modelId="{CD7D3574-8267-B545-849A-BA9B11673D50}" type="presParOf" srcId="{6AE7CAFC-148D-ED42-B875-13CC0E43FFA0}" destId="{8C0CD2A4-E57E-1549-9686-5A4B63C359E7}" srcOrd="0" destOrd="0" presId="urn:microsoft.com/office/officeart/2005/8/layout/vList5"/>
    <dgm:cxn modelId="{B8A53372-4424-5544-A028-13B82B7412A1}" type="presParOf" srcId="{6AE7CAFC-148D-ED42-B875-13CC0E43FFA0}" destId="{FFCF2604-E713-A04B-B96A-96B920E1DBCF}" srcOrd="1" destOrd="0" presId="urn:microsoft.com/office/officeart/2005/8/layout/vList5"/>
    <dgm:cxn modelId="{B1F7C8A1-0FB2-4648-9C2E-B836788A559C}" type="presParOf" srcId="{56EA00C4-C1A6-DC4E-81AB-A3714D38E120}" destId="{82BC42EF-0188-1444-A7D1-D7C1642A8706}" srcOrd="1" destOrd="0" presId="urn:microsoft.com/office/officeart/2005/8/layout/vList5"/>
    <dgm:cxn modelId="{3931DF5A-655C-C341-92B1-663A6D14EF4F}" type="presParOf" srcId="{56EA00C4-C1A6-DC4E-81AB-A3714D38E120}" destId="{ADE0B441-1D38-3941-90CC-0E7DB9F68B4B}" srcOrd="2" destOrd="0" presId="urn:microsoft.com/office/officeart/2005/8/layout/vList5"/>
    <dgm:cxn modelId="{89A24C53-620A-7649-B02C-FADDADAFF40E}" type="presParOf" srcId="{ADE0B441-1D38-3941-90CC-0E7DB9F68B4B}" destId="{DA75EB85-DDFF-D740-BBC6-FEFBA2FCE7CC}" srcOrd="0" destOrd="0" presId="urn:microsoft.com/office/officeart/2005/8/layout/vList5"/>
    <dgm:cxn modelId="{F4D444A0-4358-F443-9505-0E7E2A0D964A}" type="presParOf" srcId="{ADE0B441-1D38-3941-90CC-0E7DB9F68B4B}" destId="{F4889D5D-174E-4A49-9CFE-32C0C2B99832}" srcOrd="1" destOrd="0" presId="urn:microsoft.com/office/officeart/2005/8/layout/vList5"/>
    <dgm:cxn modelId="{6CB39725-89EB-BF46-9EAF-22FB3D6FC5BF}" type="presParOf" srcId="{56EA00C4-C1A6-DC4E-81AB-A3714D38E120}" destId="{C051835B-2980-0646-AE26-9FB5F71FFA57}" srcOrd="3" destOrd="0" presId="urn:microsoft.com/office/officeart/2005/8/layout/vList5"/>
    <dgm:cxn modelId="{12D9E85A-CEDF-A147-B018-B5765C21F2CF}" type="presParOf" srcId="{56EA00C4-C1A6-DC4E-81AB-A3714D38E120}" destId="{92BD8B84-EBC9-8B4D-98AA-4ADF56D17180}" srcOrd="4" destOrd="0" presId="urn:microsoft.com/office/officeart/2005/8/layout/vList5"/>
    <dgm:cxn modelId="{B13D6523-4E31-0340-95D0-4F9F44C1C494}" type="presParOf" srcId="{92BD8B84-EBC9-8B4D-98AA-4ADF56D17180}" destId="{BD4B58BA-F1F0-9C4A-9ECC-6CF9827DE4AE}" srcOrd="0" destOrd="0" presId="urn:microsoft.com/office/officeart/2005/8/layout/vList5"/>
    <dgm:cxn modelId="{B95ED6E3-012B-6B41-9FD7-59C88B55C522}" type="presParOf" srcId="{92BD8B84-EBC9-8B4D-98AA-4ADF56D17180}" destId="{55CA07AF-78AD-C84F-889E-35B7A5E7EF6B}"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74863C-B9F0-F845-B787-0841481E55C2}"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en-US"/>
        </a:p>
      </dgm:t>
    </dgm:pt>
    <dgm:pt modelId="{0F475E2D-463C-6447-A063-3456AC7FDC5C}">
      <dgm:prSet phldrT="[Text]"/>
      <dgm:spPr/>
      <dgm:t>
        <a:bodyPr/>
        <a:lstStyle/>
        <a:p>
          <a:r>
            <a:rPr lang="en-US" dirty="0" smtClean="0"/>
            <a:t>ENGL 1B</a:t>
          </a:r>
        </a:p>
      </dgm:t>
    </dgm:pt>
    <dgm:pt modelId="{D3C3CC53-5FFD-3A43-8C32-FF591FD3833F}" type="parTrans" cxnId="{BB7FF602-CF44-4643-A395-1D5C5DAA80C6}">
      <dgm:prSet/>
      <dgm:spPr/>
      <dgm:t>
        <a:bodyPr/>
        <a:lstStyle/>
        <a:p>
          <a:endParaRPr lang="en-US"/>
        </a:p>
      </dgm:t>
    </dgm:pt>
    <dgm:pt modelId="{5D827A01-6064-FE41-BAD0-93FAE443998C}" type="sibTrans" cxnId="{BB7FF602-CF44-4643-A395-1D5C5DAA80C6}">
      <dgm:prSet/>
      <dgm:spPr/>
      <dgm:t>
        <a:bodyPr/>
        <a:lstStyle/>
        <a:p>
          <a:endParaRPr lang="en-US"/>
        </a:p>
      </dgm:t>
    </dgm:pt>
    <dgm:pt modelId="{82D4DFB2-41DC-F14E-B4F5-9689141CD084}">
      <dgm:prSet phldrT="[Text]"/>
      <dgm:spPr/>
      <dgm:t>
        <a:bodyPr/>
        <a:lstStyle/>
        <a:p>
          <a:r>
            <a:rPr lang="en-US" dirty="0" smtClean="0"/>
            <a:t>Eligible to enroll in Pass the Torch</a:t>
          </a:r>
          <a:endParaRPr lang="en-US" dirty="0"/>
        </a:p>
      </dgm:t>
    </dgm:pt>
    <dgm:pt modelId="{C9DC597D-C609-164F-8573-F9C9227BB67E}" type="parTrans" cxnId="{4D977C66-27FF-8548-86AF-8A9FDC0CAAD9}">
      <dgm:prSet/>
      <dgm:spPr/>
      <dgm:t>
        <a:bodyPr/>
        <a:lstStyle/>
        <a:p>
          <a:endParaRPr lang="en-US"/>
        </a:p>
      </dgm:t>
    </dgm:pt>
    <dgm:pt modelId="{0130F91F-6E8B-2644-B695-548DD43205DD}" type="sibTrans" cxnId="{4D977C66-27FF-8548-86AF-8A9FDC0CAAD9}">
      <dgm:prSet/>
      <dgm:spPr/>
      <dgm:t>
        <a:bodyPr/>
        <a:lstStyle/>
        <a:p>
          <a:endParaRPr lang="en-US"/>
        </a:p>
      </dgm:t>
    </dgm:pt>
    <dgm:pt modelId="{7DF3EC56-01F1-C349-BC9E-5F1DD02D2859}">
      <dgm:prSet phldrT="[Text]"/>
      <dgm:spPr/>
      <dgm:t>
        <a:bodyPr/>
        <a:lstStyle/>
        <a:p>
          <a:r>
            <a:rPr lang="en-US" dirty="0" smtClean="0"/>
            <a:t>ENGL 110</a:t>
          </a:r>
          <a:endParaRPr lang="en-US" dirty="0"/>
        </a:p>
      </dgm:t>
    </dgm:pt>
    <dgm:pt modelId="{49A6B854-DF30-7F48-A7AC-7C3843EBCE29}" type="parTrans" cxnId="{1E6040AA-0456-9F4D-805B-FE54441DE286}">
      <dgm:prSet/>
      <dgm:spPr/>
      <dgm:t>
        <a:bodyPr/>
        <a:lstStyle/>
        <a:p>
          <a:endParaRPr lang="en-US"/>
        </a:p>
      </dgm:t>
    </dgm:pt>
    <dgm:pt modelId="{C998C5B4-47B0-E048-A813-C35D7B2BE319}" type="sibTrans" cxnId="{1E6040AA-0456-9F4D-805B-FE54441DE286}">
      <dgm:prSet/>
      <dgm:spPr/>
      <dgm:t>
        <a:bodyPr/>
        <a:lstStyle/>
        <a:p>
          <a:endParaRPr lang="en-US"/>
        </a:p>
      </dgm:t>
    </dgm:pt>
    <dgm:pt modelId="{85AC6898-6386-4A4A-8F56-85340CE06936}">
      <dgm:prSet phldrT="[Text]"/>
      <dgm:spPr/>
      <dgm:t>
        <a:bodyPr/>
        <a:lstStyle/>
        <a:p>
          <a:r>
            <a:rPr lang="en-US" dirty="0" smtClean="0"/>
            <a:t>ENGL 100</a:t>
          </a:r>
          <a:endParaRPr lang="en-US" dirty="0"/>
        </a:p>
      </dgm:t>
    </dgm:pt>
    <dgm:pt modelId="{016AF704-FEC7-EB42-9F43-A593251F6D65}" type="parTrans" cxnId="{AA415E4A-E7CA-EC49-ADE6-8CE265470F03}">
      <dgm:prSet/>
      <dgm:spPr/>
      <dgm:t>
        <a:bodyPr/>
        <a:lstStyle/>
        <a:p>
          <a:endParaRPr lang="en-US"/>
        </a:p>
      </dgm:t>
    </dgm:pt>
    <dgm:pt modelId="{3546D5E9-B2D2-0349-AFA7-9EC556FD1D1C}" type="sibTrans" cxnId="{AA415E4A-E7CA-EC49-ADE6-8CE265470F03}">
      <dgm:prSet/>
      <dgm:spPr/>
      <dgm:t>
        <a:bodyPr/>
        <a:lstStyle/>
        <a:p>
          <a:endParaRPr lang="en-US"/>
        </a:p>
      </dgm:t>
    </dgm:pt>
    <dgm:pt modelId="{14A58681-0C58-704E-8F87-C8A7811D695B}">
      <dgm:prSet phldrT="[Text]"/>
      <dgm:spPr/>
      <dgm:t>
        <a:bodyPr/>
        <a:lstStyle/>
        <a:p>
          <a:r>
            <a:rPr lang="en-US" dirty="0" smtClean="0"/>
            <a:t>Eligible to enroll in Pass the Torch</a:t>
          </a:r>
          <a:endParaRPr lang="en-US" dirty="0"/>
        </a:p>
      </dgm:t>
    </dgm:pt>
    <dgm:pt modelId="{7D4C1127-8F50-2E40-9F85-93CBBF965198}" type="parTrans" cxnId="{61062AA3-6BEC-3646-9C4A-938C09B424C0}">
      <dgm:prSet/>
      <dgm:spPr/>
      <dgm:t>
        <a:bodyPr/>
        <a:lstStyle/>
        <a:p>
          <a:endParaRPr lang="en-US"/>
        </a:p>
      </dgm:t>
    </dgm:pt>
    <dgm:pt modelId="{04F1F3E0-62DA-D54A-9E9F-9CD281992870}" type="sibTrans" cxnId="{61062AA3-6BEC-3646-9C4A-938C09B424C0}">
      <dgm:prSet/>
      <dgm:spPr/>
      <dgm:t>
        <a:bodyPr/>
        <a:lstStyle/>
        <a:p>
          <a:endParaRPr lang="en-US"/>
        </a:p>
      </dgm:t>
    </dgm:pt>
    <dgm:pt modelId="{3EB388B0-9D96-3B46-B1AC-B43635E12E64}">
      <dgm:prSet phldrT="[Text]"/>
      <dgm:spPr/>
      <dgm:t>
        <a:bodyPr/>
        <a:lstStyle/>
        <a:p>
          <a:r>
            <a:rPr lang="en-US" dirty="0" smtClean="0"/>
            <a:t>Eligible to enroll in Pass the Torch</a:t>
          </a:r>
          <a:endParaRPr lang="en-US" dirty="0"/>
        </a:p>
      </dgm:t>
    </dgm:pt>
    <dgm:pt modelId="{8ADDB0EA-52BF-7A48-AE3D-7325BE8CD795}" type="parTrans" cxnId="{B5A858B5-D71D-5D40-AB44-AC10E688E2CD}">
      <dgm:prSet/>
      <dgm:spPr/>
      <dgm:t>
        <a:bodyPr/>
        <a:lstStyle/>
        <a:p>
          <a:endParaRPr lang="en-US"/>
        </a:p>
      </dgm:t>
    </dgm:pt>
    <dgm:pt modelId="{068B5DFA-63D2-3547-9C25-4E86373ABBED}" type="sibTrans" cxnId="{B5A858B5-D71D-5D40-AB44-AC10E688E2CD}">
      <dgm:prSet/>
      <dgm:spPr/>
      <dgm:t>
        <a:bodyPr/>
        <a:lstStyle/>
        <a:p>
          <a:endParaRPr lang="en-US"/>
        </a:p>
      </dgm:t>
    </dgm:pt>
    <dgm:pt modelId="{691897B2-C64A-744D-A986-171E934344C3}">
      <dgm:prSet phldrT="[Text]"/>
      <dgm:spPr/>
      <dgm:t>
        <a:bodyPr/>
        <a:lstStyle/>
        <a:p>
          <a:r>
            <a:rPr lang="en-US" dirty="0" smtClean="0"/>
            <a:t>ENGL 1A</a:t>
          </a:r>
          <a:endParaRPr lang="en-US" dirty="0"/>
        </a:p>
      </dgm:t>
    </dgm:pt>
    <dgm:pt modelId="{CB7C3BF4-567A-5F45-B178-4487FC41BCC2}" type="sibTrans" cxnId="{23203E4D-6143-2D42-9497-990F7B5EDFFB}">
      <dgm:prSet/>
      <dgm:spPr/>
      <dgm:t>
        <a:bodyPr/>
        <a:lstStyle/>
        <a:p>
          <a:endParaRPr lang="en-US"/>
        </a:p>
      </dgm:t>
    </dgm:pt>
    <dgm:pt modelId="{4273E851-A51E-524B-B5DD-885F3E910716}" type="parTrans" cxnId="{23203E4D-6143-2D42-9497-990F7B5EDFFB}">
      <dgm:prSet/>
      <dgm:spPr/>
      <dgm:t>
        <a:bodyPr/>
        <a:lstStyle/>
        <a:p>
          <a:endParaRPr lang="en-US"/>
        </a:p>
      </dgm:t>
    </dgm:pt>
    <dgm:pt modelId="{4DD72020-5464-D54A-B300-4BEA52BF637A}">
      <dgm:prSet phldrT="[Text]"/>
      <dgm:spPr/>
      <dgm:t>
        <a:bodyPr/>
        <a:lstStyle/>
        <a:p>
          <a:r>
            <a:rPr lang="en-US" dirty="0" smtClean="0"/>
            <a:t>Eligible to enroll in Pass the Torch</a:t>
          </a:r>
          <a:endParaRPr lang="en-US" dirty="0"/>
        </a:p>
      </dgm:t>
    </dgm:pt>
    <dgm:pt modelId="{A47480B1-5685-8947-8E5E-0ED56E013184}" type="sibTrans" cxnId="{87C752DB-BF1A-F14E-89BB-03FC01C407F2}">
      <dgm:prSet/>
      <dgm:spPr/>
      <dgm:t>
        <a:bodyPr/>
        <a:lstStyle/>
        <a:p>
          <a:endParaRPr lang="en-US"/>
        </a:p>
      </dgm:t>
    </dgm:pt>
    <dgm:pt modelId="{0EE26173-CA1D-AF4D-BBBD-E0A411FE6F4A}" type="parTrans" cxnId="{87C752DB-BF1A-F14E-89BB-03FC01C407F2}">
      <dgm:prSet/>
      <dgm:spPr/>
      <dgm:t>
        <a:bodyPr/>
        <a:lstStyle/>
        <a:p>
          <a:endParaRPr lang="en-US"/>
        </a:p>
      </dgm:t>
    </dgm:pt>
    <dgm:pt modelId="{56EA00C4-C1A6-DC4E-81AB-A3714D38E120}" type="pres">
      <dgm:prSet presAssocID="{DA74863C-B9F0-F845-B787-0841481E55C2}" presName="Name0" presStyleCnt="0">
        <dgm:presLayoutVars>
          <dgm:dir/>
          <dgm:animLvl val="lvl"/>
          <dgm:resizeHandles val="exact"/>
        </dgm:presLayoutVars>
      </dgm:prSet>
      <dgm:spPr/>
      <dgm:t>
        <a:bodyPr/>
        <a:lstStyle/>
        <a:p>
          <a:endParaRPr lang="en-US"/>
        </a:p>
      </dgm:t>
    </dgm:pt>
    <dgm:pt modelId="{53BB7131-88F1-4645-9889-D8929E2BE410}" type="pres">
      <dgm:prSet presAssocID="{0F475E2D-463C-6447-A063-3456AC7FDC5C}" presName="linNode" presStyleCnt="0"/>
      <dgm:spPr/>
    </dgm:pt>
    <dgm:pt modelId="{F41CACB5-E7AC-EF4B-A261-52749D673E19}" type="pres">
      <dgm:prSet presAssocID="{0F475E2D-463C-6447-A063-3456AC7FDC5C}" presName="parentText" presStyleLbl="node1" presStyleIdx="0" presStyleCnt="4">
        <dgm:presLayoutVars>
          <dgm:chMax val="1"/>
          <dgm:bulletEnabled val="1"/>
        </dgm:presLayoutVars>
      </dgm:prSet>
      <dgm:spPr/>
      <dgm:t>
        <a:bodyPr/>
        <a:lstStyle/>
        <a:p>
          <a:endParaRPr lang="en-US"/>
        </a:p>
      </dgm:t>
    </dgm:pt>
    <dgm:pt modelId="{1A08B17A-EB57-6A44-A504-31F4F43A11DF}" type="pres">
      <dgm:prSet presAssocID="{0F475E2D-463C-6447-A063-3456AC7FDC5C}" presName="descendantText" presStyleLbl="alignAccFollowNode1" presStyleIdx="0" presStyleCnt="4">
        <dgm:presLayoutVars>
          <dgm:bulletEnabled val="1"/>
        </dgm:presLayoutVars>
      </dgm:prSet>
      <dgm:spPr/>
      <dgm:t>
        <a:bodyPr/>
        <a:lstStyle/>
        <a:p>
          <a:endParaRPr lang="en-US"/>
        </a:p>
      </dgm:t>
    </dgm:pt>
    <dgm:pt modelId="{A6AAD4B0-6011-B64E-9B1C-0764E5546728}" type="pres">
      <dgm:prSet presAssocID="{5D827A01-6064-FE41-BAD0-93FAE443998C}" presName="sp" presStyleCnt="0"/>
      <dgm:spPr/>
    </dgm:pt>
    <dgm:pt modelId="{6AE7CAFC-148D-ED42-B875-13CC0E43FFA0}" type="pres">
      <dgm:prSet presAssocID="{691897B2-C64A-744D-A986-171E934344C3}" presName="linNode" presStyleCnt="0"/>
      <dgm:spPr/>
    </dgm:pt>
    <dgm:pt modelId="{8C0CD2A4-E57E-1549-9686-5A4B63C359E7}" type="pres">
      <dgm:prSet presAssocID="{691897B2-C64A-744D-A986-171E934344C3}" presName="parentText" presStyleLbl="node1" presStyleIdx="1" presStyleCnt="4">
        <dgm:presLayoutVars>
          <dgm:chMax val="1"/>
          <dgm:bulletEnabled val="1"/>
        </dgm:presLayoutVars>
      </dgm:prSet>
      <dgm:spPr/>
      <dgm:t>
        <a:bodyPr/>
        <a:lstStyle/>
        <a:p>
          <a:endParaRPr lang="en-US"/>
        </a:p>
      </dgm:t>
    </dgm:pt>
    <dgm:pt modelId="{FFCF2604-E713-A04B-B96A-96B920E1DBCF}" type="pres">
      <dgm:prSet presAssocID="{691897B2-C64A-744D-A986-171E934344C3}" presName="descendantText" presStyleLbl="alignAccFollowNode1" presStyleIdx="1" presStyleCnt="4">
        <dgm:presLayoutVars>
          <dgm:bulletEnabled val="1"/>
        </dgm:presLayoutVars>
      </dgm:prSet>
      <dgm:spPr/>
      <dgm:t>
        <a:bodyPr/>
        <a:lstStyle/>
        <a:p>
          <a:endParaRPr lang="en-US"/>
        </a:p>
      </dgm:t>
    </dgm:pt>
    <dgm:pt modelId="{82BC42EF-0188-1444-A7D1-D7C1642A8706}" type="pres">
      <dgm:prSet presAssocID="{CB7C3BF4-567A-5F45-B178-4487FC41BCC2}" presName="sp" presStyleCnt="0"/>
      <dgm:spPr/>
    </dgm:pt>
    <dgm:pt modelId="{ADE0B441-1D38-3941-90CC-0E7DB9F68B4B}" type="pres">
      <dgm:prSet presAssocID="{7DF3EC56-01F1-C349-BC9E-5F1DD02D2859}" presName="linNode" presStyleCnt="0"/>
      <dgm:spPr/>
    </dgm:pt>
    <dgm:pt modelId="{DA75EB85-DDFF-D740-BBC6-FEFBA2FCE7CC}" type="pres">
      <dgm:prSet presAssocID="{7DF3EC56-01F1-C349-BC9E-5F1DD02D2859}" presName="parentText" presStyleLbl="node1" presStyleIdx="2" presStyleCnt="4">
        <dgm:presLayoutVars>
          <dgm:chMax val="1"/>
          <dgm:bulletEnabled val="1"/>
        </dgm:presLayoutVars>
      </dgm:prSet>
      <dgm:spPr/>
      <dgm:t>
        <a:bodyPr/>
        <a:lstStyle/>
        <a:p>
          <a:endParaRPr lang="en-US"/>
        </a:p>
      </dgm:t>
    </dgm:pt>
    <dgm:pt modelId="{F4889D5D-174E-4A49-9CFE-32C0C2B99832}" type="pres">
      <dgm:prSet presAssocID="{7DF3EC56-01F1-C349-BC9E-5F1DD02D2859}" presName="descendantText" presStyleLbl="alignAccFollowNode1" presStyleIdx="2" presStyleCnt="4">
        <dgm:presLayoutVars>
          <dgm:bulletEnabled val="1"/>
        </dgm:presLayoutVars>
      </dgm:prSet>
      <dgm:spPr/>
      <dgm:t>
        <a:bodyPr/>
        <a:lstStyle/>
        <a:p>
          <a:endParaRPr lang="en-US"/>
        </a:p>
      </dgm:t>
    </dgm:pt>
    <dgm:pt modelId="{C051835B-2980-0646-AE26-9FB5F71FFA57}" type="pres">
      <dgm:prSet presAssocID="{C998C5B4-47B0-E048-A813-C35D7B2BE319}" presName="sp" presStyleCnt="0"/>
      <dgm:spPr/>
    </dgm:pt>
    <dgm:pt modelId="{92BD8B84-EBC9-8B4D-98AA-4ADF56D17180}" type="pres">
      <dgm:prSet presAssocID="{85AC6898-6386-4A4A-8F56-85340CE06936}" presName="linNode" presStyleCnt="0"/>
      <dgm:spPr/>
    </dgm:pt>
    <dgm:pt modelId="{BD4B58BA-F1F0-9C4A-9ECC-6CF9827DE4AE}" type="pres">
      <dgm:prSet presAssocID="{85AC6898-6386-4A4A-8F56-85340CE06936}" presName="parentText" presStyleLbl="node1" presStyleIdx="3" presStyleCnt="4">
        <dgm:presLayoutVars>
          <dgm:chMax val="1"/>
          <dgm:bulletEnabled val="1"/>
        </dgm:presLayoutVars>
      </dgm:prSet>
      <dgm:spPr/>
      <dgm:t>
        <a:bodyPr/>
        <a:lstStyle/>
        <a:p>
          <a:endParaRPr lang="en-US"/>
        </a:p>
      </dgm:t>
    </dgm:pt>
    <dgm:pt modelId="{55CA07AF-78AD-C84F-889E-35B7A5E7EF6B}" type="pres">
      <dgm:prSet presAssocID="{85AC6898-6386-4A4A-8F56-85340CE06936}" presName="descendantText" presStyleLbl="alignAccFollowNode1" presStyleIdx="3" presStyleCnt="4">
        <dgm:presLayoutVars>
          <dgm:bulletEnabled val="1"/>
        </dgm:presLayoutVars>
      </dgm:prSet>
      <dgm:spPr/>
      <dgm:t>
        <a:bodyPr/>
        <a:lstStyle/>
        <a:p>
          <a:endParaRPr lang="en-US"/>
        </a:p>
      </dgm:t>
    </dgm:pt>
  </dgm:ptLst>
  <dgm:cxnLst>
    <dgm:cxn modelId="{4D977C66-27FF-8548-86AF-8A9FDC0CAAD9}" srcId="{691897B2-C64A-744D-A986-171E934344C3}" destId="{82D4DFB2-41DC-F14E-B4F5-9689141CD084}" srcOrd="0" destOrd="0" parTransId="{C9DC597D-C609-164F-8573-F9C9227BB67E}" sibTransId="{0130F91F-6E8B-2644-B695-548DD43205DD}"/>
    <dgm:cxn modelId="{91A73724-F642-3E49-B614-DB96E6AF9A7C}" type="presOf" srcId="{DA74863C-B9F0-F845-B787-0841481E55C2}" destId="{56EA00C4-C1A6-DC4E-81AB-A3714D38E120}" srcOrd="0" destOrd="0" presId="urn:microsoft.com/office/officeart/2005/8/layout/vList5"/>
    <dgm:cxn modelId="{B5A858B5-D71D-5D40-AB44-AC10E688E2CD}" srcId="{7DF3EC56-01F1-C349-BC9E-5F1DD02D2859}" destId="{3EB388B0-9D96-3B46-B1AC-B43635E12E64}" srcOrd="0" destOrd="0" parTransId="{8ADDB0EA-52BF-7A48-AE3D-7325BE8CD795}" sibTransId="{068B5DFA-63D2-3547-9C25-4E86373ABBED}"/>
    <dgm:cxn modelId="{E104DFDD-89B5-BE47-BF49-FCC794D435A5}" type="presOf" srcId="{4DD72020-5464-D54A-B300-4BEA52BF637A}" destId="{1A08B17A-EB57-6A44-A504-31F4F43A11DF}" srcOrd="0" destOrd="0" presId="urn:microsoft.com/office/officeart/2005/8/layout/vList5"/>
    <dgm:cxn modelId="{BE808E10-4F82-904C-B6EF-9D8DA3B21BA6}" type="presOf" srcId="{82D4DFB2-41DC-F14E-B4F5-9689141CD084}" destId="{FFCF2604-E713-A04B-B96A-96B920E1DBCF}" srcOrd="0" destOrd="0" presId="urn:microsoft.com/office/officeart/2005/8/layout/vList5"/>
    <dgm:cxn modelId="{87C752DB-BF1A-F14E-89BB-03FC01C407F2}" srcId="{0F475E2D-463C-6447-A063-3456AC7FDC5C}" destId="{4DD72020-5464-D54A-B300-4BEA52BF637A}" srcOrd="0" destOrd="0" parTransId="{0EE26173-CA1D-AF4D-BBBD-E0A411FE6F4A}" sibTransId="{A47480B1-5685-8947-8E5E-0ED56E013184}"/>
    <dgm:cxn modelId="{3152E6D5-FD13-2546-8287-6B80FA609812}" type="presOf" srcId="{7DF3EC56-01F1-C349-BC9E-5F1DD02D2859}" destId="{DA75EB85-DDFF-D740-BBC6-FEFBA2FCE7CC}" srcOrd="0" destOrd="0" presId="urn:microsoft.com/office/officeart/2005/8/layout/vList5"/>
    <dgm:cxn modelId="{15882821-FF08-794D-B361-B440396C5019}" type="presOf" srcId="{85AC6898-6386-4A4A-8F56-85340CE06936}" destId="{BD4B58BA-F1F0-9C4A-9ECC-6CF9827DE4AE}" srcOrd="0" destOrd="0" presId="urn:microsoft.com/office/officeart/2005/8/layout/vList5"/>
    <dgm:cxn modelId="{AA415E4A-E7CA-EC49-ADE6-8CE265470F03}" srcId="{DA74863C-B9F0-F845-B787-0841481E55C2}" destId="{85AC6898-6386-4A4A-8F56-85340CE06936}" srcOrd="3" destOrd="0" parTransId="{016AF704-FEC7-EB42-9F43-A593251F6D65}" sibTransId="{3546D5E9-B2D2-0349-AFA7-9EC556FD1D1C}"/>
    <dgm:cxn modelId="{1E6040AA-0456-9F4D-805B-FE54441DE286}" srcId="{DA74863C-B9F0-F845-B787-0841481E55C2}" destId="{7DF3EC56-01F1-C349-BC9E-5F1DD02D2859}" srcOrd="2" destOrd="0" parTransId="{49A6B854-DF30-7F48-A7AC-7C3843EBCE29}" sibTransId="{C998C5B4-47B0-E048-A813-C35D7B2BE319}"/>
    <dgm:cxn modelId="{6C9AC403-FB82-6247-8B62-57269B2D2354}" type="presOf" srcId="{0F475E2D-463C-6447-A063-3456AC7FDC5C}" destId="{F41CACB5-E7AC-EF4B-A261-52749D673E19}" srcOrd="0" destOrd="0" presId="urn:microsoft.com/office/officeart/2005/8/layout/vList5"/>
    <dgm:cxn modelId="{23203E4D-6143-2D42-9497-990F7B5EDFFB}" srcId="{DA74863C-B9F0-F845-B787-0841481E55C2}" destId="{691897B2-C64A-744D-A986-171E934344C3}" srcOrd="1" destOrd="0" parTransId="{4273E851-A51E-524B-B5DD-885F3E910716}" sibTransId="{CB7C3BF4-567A-5F45-B178-4487FC41BCC2}"/>
    <dgm:cxn modelId="{61062AA3-6BEC-3646-9C4A-938C09B424C0}" srcId="{85AC6898-6386-4A4A-8F56-85340CE06936}" destId="{14A58681-0C58-704E-8F87-C8A7811D695B}" srcOrd="0" destOrd="0" parTransId="{7D4C1127-8F50-2E40-9F85-93CBBF965198}" sibTransId="{04F1F3E0-62DA-D54A-9E9F-9CD281992870}"/>
    <dgm:cxn modelId="{7E2F3409-A5E0-5B4D-A836-9E3368E6BE2A}" type="presOf" srcId="{691897B2-C64A-744D-A986-171E934344C3}" destId="{8C0CD2A4-E57E-1549-9686-5A4B63C359E7}" srcOrd="0" destOrd="0" presId="urn:microsoft.com/office/officeart/2005/8/layout/vList5"/>
    <dgm:cxn modelId="{BB7FF602-CF44-4643-A395-1D5C5DAA80C6}" srcId="{DA74863C-B9F0-F845-B787-0841481E55C2}" destId="{0F475E2D-463C-6447-A063-3456AC7FDC5C}" srcOrd="0" destOrd="0" parTransId="{D3C3CC53-5FFD-3A43-8C32-FF591FD3833F}" sibTransId="{5D827A01-6064-FE41-BAD0-93FAE443998C}"/>
    <dgm:cxn modelId="{8670FF34-4D00-4F4F-941F-CADC69AF33E1}" type="presOf" srcId="{3EB388B0-9D96-3B46-B1AC-B43635E12E64}" destId="{F4889D5D-174E-4A49-9CFE-32C0C2B99832}" srcOrd="0" destOrd="0" presId="urn:microsoft.com/office/officeart/2005/8/layout/vList5"/>
    <dgm:cxn modelId="{C2524897-9E89-3B49-BA1B-FD9AFB1C6BF8}" type="presOf" srcId="{14A58681-0C58-704E-8F87-C8A7811D695B}" destId="{55CA07AF-78AD-C84F-889E-35B7A5E7EF6B}" srcOrd="0" destOrd="0" presId="urn:microsoft.com/office/officeart/2005/8/layout/vList5"/>
    <dgm:cxn modelId="{4892062C-4784-154A-A5FA-E36EECB4E1B6}" type="presParOf" srcId="{56EA00C4-C1A6-DC4E-81AB-A3714D38E120}" destId="{53BB7131-88F1-4645-9889-D8929E2BE410}" srcOrd="0" destOrd="0" presId="urn:microsoft.com/office/officeart/2005/8/layout/vList5"/>
    <dgm:cxn modelId="{13A547D8-894C-6F4D-B831-A15A891CCD81}" type="presParOf" srcId="{53BB7131-88F1-4645-9889-D8929E2BE410}" destId="{F41CACB5-E7AC-EF4B-A261-52749D673E19}" srcOrd="0" destOrd="0" presId="urn:microsoft.com/office/officeart/2005/8/layout/vList5"/>
    <dgm:cxn modelId="{3C723902-9BB3-6843-9449-F9ED5AB1750A}" type="presParOf" srcId="{53BB7131-88F1-4645-9889-D8929E2BE410}" destId="{1A08B17A-EB57-6A44-A504-31F4F43A11DF}" srcOrd="1" destOrd="0" presId="urn:microsoft.com/office/officeart/2005/8/layout/vList5"/>
    <dgm:cxn modelId="{5BE0469B-7BC0-264F-9047-84266D487838}" type="presParOf" srcId="{56EA00C4-C1A6-DC4E-81AB-A3714D38E120}" destId="{A6AAD4B0-6011-B64E-9B1C-0764E5546728}" srcOrd="1" destOrd="0" presId="urn:microsoft.com/office/officeart/2005/8/layout/vList5"/>
    <dgm:cxn modelId="{BE4E2CEF-EAA3-A947-BF89-123993C2515C}" type="presParOf" srcId="{56EA00C4-C1A6-DC4E-81AB-A3714D38E120}" destId="{6AE7CAFC-148D-ED42-B875-13CC0E43FFA0}" srcOrd="2" destOrd="0" presId="urn:microsoft.com/office/officeart/2005/8/layout/vList5"/>
    <dgm:cxn modelId="{FE8D43C0-86E4-1F47-9973-EB402B401985}" type="presParOf" srcId="{6AE7CAFC-148D-ED42-B875-13CC0E43FFA0}" destId="{8C0CD2A4-E57E-1549-9686-5A4B63C359E7}" srcOrd="0" destOrd="0" presId="urn:microsoft.com/office/officeart/2005/8/layout/vList5"/>
    <dgm:cxn modelId="{F5144F36-74D3-C14F-B032-6F8D4C321D5C}" type="presParOf" srcId="{6AE7CAFC-148D-ED42-B875-13CC0E43FFA0}" destId="{FFCF2604-E713-A04B-B96A-96B920E1DBCF}" srcOrd="1" destOrd="0" presId="urn:microsoft.com/office/officeart/2005/8/layout/vList5"/>
    <dgm:cxn modelId="{423A061B-8402-EC48-86BC-10EE65750FFE}" type="presParOf" srcId="{56EA00C4-C1A6-DC4E-81AB-A3714D38E120}" destId="{82BC42EF-0188-1444-A7D1-D7C1642A8706}" srcOrd="3" destOrd="0" presId="urn:microsoft.com/office/officeart/2005/8/layout/vList5"/>
    <dgm:cxn modelId="{7454C8D9-9F5A-B749-80EC-CD5A53A7CD31}" type="presParOf" srcId="{56EA00C4-C1A6-DC4E-81AB-A3714D38E120}" destId="{ADE0B441-1D38-3941-90CC-0E7DB9F68B4B}" srcOrd="4" destOrd="0" presId="urn:microsoft.com/office/officeart/2005/8/layout/vList5"/>
    <dgm:cxn modelId="{E00DA4B9-6B71-CB44-B5F6-33FD78C06832}" type="presParOf" srcId="{ADE0B441-1D38-3941-90CC-0E7DB9F68B4B}" destId="{DA75EB85-DDFF-D740-BBC6-FEFBA2FCE7CC}" srcOrd="0" destOrd="0" presId="urn:microsoft.com/office/officeart/2005/8/layout/vList5"/>
    <dgm:cxn modelId="{19BADFF1-5F16-F341-BD2C-AF33D1D70AEF}" type="presParOf" srcId="{ADE0B441-1D38-3941-90CC-0E7DB9F68B4B}" destId="{F4889D5D-174E-4A49-9CFE-32C0C2B99832}" srcOrd="1" destOrd="0" presId="urn:microsoft.com/office/officeart/2005/8/layout/vList5"/>
    <dgm:cxn modelId="{052DA691-A1D4-EB48-AF7D-4FCBA4752744}" type="presParOf" srcId="{56EA00C4-C1A6-DC4E-81AB-A3714D38E120}" destId="{C051835B-2980-0646-AE26-9FB5F71FFA57}" srcOrd="5" destOrd="0" presId="urn:microsoft.com/office/officeart/2005/8/layout/vList5"/>
    <dgm:cxn modelId="{CDEA2CB2-F97A-134F-A776-59DD21633FD2}" type="presParOf" srcId="{56EA00C4-C1A6-DC4E-81AB-A3714D38E120}" destId="{92BD8B84-EBC9-8B4D-98AA-4ADF56D17180}" srcOrd="6" destOrd="0" presId="urn:microsoft.com/office/officeart/2005/8/layout/vList5"/>
    <dgm:cxn modelId="{5D92CA19-92EC-4446-BF96-3194FC43064F}" type="presParOf" srcId="{92BD8B84-EBC9-8B4D-98AA-4ADF56D17180}" destId="{BD4B58BA-F1F0-9C4A-9ECC-6CF9827DE4AE}" srcOrd="0" destOrd="0" presId="urn:microsoft.com/office/officeart/2005/8/layout/vList5"/>
    <dgm:cxn modelId="{525CE7C8-EB22-B847-8055-C81B7DF7AA2E}" type="presParOf" srcId="{92BD8B84-EBC9-8B4D-98AA-4ADF56D17180}" destId="{55CA07AF-78AD-C84F-889E-35B7A5E7EF6B}"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B5F94D-2D51-8044-B8E8-3C36E76D8C08}">
      <dsp:nvSpPr>
        <dsp:cNvPr id="0" name=""/>
        <dsp:cNvSpPr/>
      </dsp:nvSpPr>
      <dsp:spPr>
        <a:xfrm>
          <a:off x="2438399" y="431"/>
          <a:ext cx="3657600" cy="614164"/>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Individual Tutoring for students in Math 230 or Math 1A, English 100, 110, 1a and 1b</a:t>
          </a:r>
          <a:endParaRPr lang="en-US" sz="1000" kern="1200" dirty="0"/>
        </a:p>
        <a:p>
          <a:pPr marL="57150" lvl="1" indent="-57150" algn="l" defTabSz="444500">
            <a:lnSpc>
              <a:spcPct val="90000"/>
            </a:lnSpc>
            <a:spcBef>
              <a:spcPct val="0"/>
            </a:spcBef>
            <a:spcAft>
              <a:spcPct val="15000"/>
            </a:spcAft>
            <a:buChar char="••"/>
          </a:pPr>
          <a:r>
            <a:rPr lang="en-US" sz="1000" kern="1200" dirty="0" smtClean="0"/>
            <a:t>There is limited availability of this service</a:t>
          </a:r>
          <a:endParaRPr lang="en-US" sz="1000" kern="1200" dirty="0"/>
        </a:p>
      </dsp:txBody>
      <dsp:txXfrm>
        <a:off x="2438399" y="431"/>
        <a:ext cx="3657600" cy="614164"/>
      </dsp:txXfrm>
    </dsp:sp>
    <dsp:sp modelId="{957EAB59-B9E3-B941-ACFA-F65287A73828}">
      <dsp:nvSpPr>
        <dsp:cNvPr id="0" name=""/>
        <dsp:cNvSpPr/>
      </dsp:nvSpPr>
      <dsp:spPr>
        <a:xfrm>
          <a:off x="0" y="431"/>
          <a:ext cx="2438400" cy="61416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n-US" sz="1700" kern="1200" dirty="0" smtClean="0"/>
            <a:t>Pass The Torch</a:t>
          </a:r>
          <a:endParaRPr lang="en-US" sz="1700" kern="1200" dirty="0"/>
        </a:p>
      </dsp:txBody>
      <dsp:txXfrm>
        <a:off x="0" y="431"/>
        <a:ext cx="2438400" cy="614164"/>
      </dsp:txXfrm>
    </dsp:sp>
    <dsp:sp modelId="{CBE2AE4E-4188-AE45-9B8C-D57CAE92EDC8}">
      <dsp:nvSpPr>
        <dsp:cNvPr id="0" name=""/>
        <dsp:cNvSpPr/>
      </dsp:nvSpPr>
      <dsp:spPr>
        <a:xfrm>
          <a:off x="2438399" y="676011"/>
          <a:ext cx="3657600" cy="614164"/>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Tutoring for all math, chemistry and physics students</a:t>
          </a:r>
          <a:endParaRPr lang="en-US" sz="1000" kern="1200" dirty="0"/>
        </a:p>
      </dsp:txBody>
      <dsp:txXfrm>
        <a:off x="2438399" y="676011"/>
        <a:ext cx="3657600" cy="614164"/>
      </dsp:txXfrm>
    </dsp:sp>
    <dsp:sp modelId="{F3647225-E745-4240-8B84-E5BAE680ED00}">
      <dsp:nvSpPr>
        <dsp:cNvPr id="0" name=""/>
        <dsp:cNvSpPr/>
      </dsp:nvSpPr>
      <dsp:spPr>
        <a:xfrm>
          <a:off x="0" y="676011"/>
          <a:ext cx="2438400" cy="61416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n-US" sz="1700" kern="1200" dirty="0" smtClean="0"/>
            <a:t>PSME Center</a:t>
          </a:r>
          <a:endParaRPr lang="en-US" sz="1700" kern="1200" dirty="0"/>
        </a:p>
      </dsp:txBody>
      <dsp:txXfrm>
        <a:off x="0" y="676011"/>
        <a:ext cx="2438400" cy="614164"/>
      </dsp:txXfrm>
    </dsp:sp>
    <dsp:sp modelId="{C92B8087-91E9-344F-8D97-C54475850673}">
      <dsp:nvSpPr>
        <dsp:cNvPr id="0" name=""/>
        <dsp:cNvSpPr/>
      </dsp:nvSpPr>
      <dsp:spPr>
        <a:xfrm>
          <a:off x="2439590" y="1351592"/>
          <a:ext cx="3650459" cy="1236005"/>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Tutoring for students who qualify for financial aid</a:t>
          </a:r>
          <a:endParaRPr lang="en-US" sz="1000" kern="1200" dirty="0"/>
        </a:p>
        <a:p>
          <a:pPr marL="57150" lvl="1" indent="-57150" algn="l" defTabSz="444500">
            <a:lnSpc>
              <a:spcPct val="90000"/>
            </a:lnSpc>
            <a:spcBef>
              <a:spcPct val="0"/>
            </a:spcBef>
            <a:spcAft>
              <a:spcPct val="15000"/>
            </a:spcAft>
            <a:buChar char="••"/>
          </a:pPr>
          <a:r>
            <a:rPr lang="en-US" sz="1000" kern="1200" dirty="0" smtClean="0"/>
            <a:t>Services offered: one-on-one tutorials, 2 hours per week maximum. Courses offered vary, but they include courses in Math, Science, Econ, Business, Accounting and English. Only EOPS students are eligible, but EOPS students can use other services. </a:t>
          </a:r>
          <a:endParaRPr lang="en-US" sz="1000" kern="1200" dirty="0"/>
        </a:p>
      </dsp:txBody>
      <dsp:txXfrm>
        <a:off x="2439590" y="1351592"/>
        <a:ext cx="3650459" cy="1236005"/>
      </dsp:txXfrm>
    </dsp:sp>
    <dsp:sp modelId="{B384560A-3B30-A54C-8835-01FADBBAB6F8}">
      <dsp:nvSpPr>
        <dsp:cNvPr id="0" name=""/>
        <dsp:cNvSpPr/>
      </dsp:nvSpPr>
      <dsp:spPr>
        <a:xfrm>
          <a:off x="5950" y="1662512"/>
          <a:ext cx="2433639" cy="61416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n-US" sz="1700" kern="1200" dirty="0" smtClean="0"/>
            <a:t>EOPS</a:t>
          </a:r>
          <a:endParaRPr lang="en-US" sz="1700" kern="1200" dirty="0"/>
        </a:p>
      </dsp:txBody>
      <dsp:txXfrm>
        <a:off x="5950" y="1662512"/>
        <a:ext cx="2433639" cy="614164"/>
      </dsp:txXfrm>
    </dsp:sp>
    <dsp:sp modelId="{0FF76722-0CDB-0244-8E1A-3515BC2EEF36}">
      <dsp:nvSpPr>
        <dsp:cNvPr id="0" name=""/>
        <dsp:cNvSpPr/>
      </dsp:nvSpPr>
      <dsp:spPr>
        <a:xfrm>
          <a:off x="2439590" y="2649013"/>
          <a:ext cx="3650459" cy="738974"/>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Tutoring for students who have a diagnosed learning disability</a:t>
          </a:r>
          <a:endParaRPr lang="en-US" sz="1000" kern="1200" dirty="0"/>
        </a:p>
      </dsp:txBody>
      <dsp:txXfrm>
        <a:off x="2439590" y="2649013"/>
        <a:ext cx="3650459" cy="738974"/>
      </dsp:txXfrm>
    </dsp:sp>
    <dsp:sp modelId="{C3B5195E-EB6B-A249-82FA-84ADFE05C5FD}">
      <dsp:nvSpPr>
        <dsp:cNvPr id="0" name=""/>
        <dsp:cNvSpPr/>
      </dsp:nvSpPr>
      <dsp:spPr>
        <a:xfrm>
          <a:off x="5950" y="2711418"/>
          <a:ext cx="2433639" cy="61416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n-US" sz="1700" kern="1200" smtClean="0"/>
            <a:t> DRC</a:t>
          </a:r>
          <a:endParaRPr lang="en-US" sz="1700" kern="1200" dirty="0"/>
        </a:p>
      </dsp:txBody>
      <dsp:txXfrm>
        <a:off x="5950" y="2711418"/>
        <a:ext cx="2433639" cy="614164"/>
      </dsp:txXfrm>
    </dsp:sp>
    <dsp:sp modelId="{1A8D019E-5FF8-314C-A0F7-CB2DD11D020F}">
      <dsp:nvSpPr>
        <dsp:cNvPr id="0" name=""/>
        <dsp:cNvSpPr/>
      </dsp:nvSpPr>
      <dsp:spPr>
        <a:xfrm>
          <a:off x="2438400" y="3449404"/>
          <a:ext cx="3657600" cy="614164"/>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endParaRPr lang="en-US" sz="1000" kern="1200" dirty="0"/>
        </a:p>
      </dsp:txBody>
      <dsp:txXfrm>
        <a:off x="2438400" y="3449404"/>
        <a:ext cx="3657600" cy="614164"/>
      </dsp:txXfrm>
    </dsp:sp>
    <dsp:sp modelId="{0FF3B846-250F-6B4B-A218-90BC6D6092C1}">
      <dsp:nvSpPr>
        <dsp:cNvPr id="0" name=""/>
        <dsp:cNvSpPr/>
      </dsp:nvSpPr>
      <dsp:spPr>
        <a:xfrm>
          <a:off x="0" y="3449404"/>
          <a:ext cx="2438400" cy="61416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n-US" sz="1700" kern="1200" dirty="0" smtClean="0"/>
            <a:t>Tutorial Center in Library</a:t>
          </a:r>
          <a:endParaRPr lang="en-US" sz="1700" kern="1200" dirty="0"/>
        </a:p>
      </dsp:txBody>
      <dsp:txXfrm>
        <a:off x="0" y="3449404"/>
        <a:ext cx="2438400" cy="61416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FCF2604-E713-A04B-B96A-96B920E1DBCF}">
      <dsp:nvSpPr>
        <dsp:cNvPr id="0" name=""/>
        <dsp:cNvSpPr/>
      </dsp:nvSpPr>
      <dsp:spPr>
        <a:xfrm rot="5400000">
          <a:off x="3621405" y="-1293891"/>
          <a:ext cx="1047750"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Tutoring available at the PSME Center</a:t>
          </a:r>
          <a:endParaRPr lang="en-US" sz="1900" kern="1200" dirty="0"/>
        </a:p>
        <a:p>
          <a:pPr marL="171450" lvl="1" indent="-171450" algn="l" defTabSz="844550">
            <a:lnSpc>
              <a:spcPct val="90000"/>
            </a:lnSpc>
            <a:spcBef>
              <a:spcPct val="0"/>
            </a:spcBef>
            <a:spcAft>
              <a:spcPct val="15000"/>
            </a:spcAft>
            <a:buChar char="••"/>
          </a:pPr>
          <a:r>
            <a:rPr lang="en-US" sz="1900" kern="1200" dirty="0" smtClean="0"/>
            <a:t>Eligible to enroll in Pass the Torch</a:t>
          </a:r>
          <a:endParaRPr lang="en-US" sz="1900" kern="1200" dirty="0"/>
        </a:p>
      </dsp:txBody>
      <dsp:txXfrm rot="5400000">
        <a:off x="3621405" y="-1293891"/>
        <a:ext cx="1047750" cy="3901440"/>
      </dsp:txXfrm>
    </dsp:sp>
    <dsp:sp modelId="{8C0CD2A4-E57E-1549-9686-5A4B63C359E7}">
      <dsp:nvSpPr>
        <dsp:cNvPr id="0" name=""/>
        <dsp:cNvSpPr/>
      </dsp:nvSpPr>
      <dsp:spPr>
        <a:xfrm>
          <a:off x="0" y="1984"/>
          <a:ext cx="2194560" cy="1309687"/>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t>Math 105 Int. Algebra</a:t>
          </a:r>
          <a:endParaRPr lang="en-US" sz="3000" kern="1200" dirty="0"/>
        </a:p>
      </dsp:txBody>
      <dsp:txXfrm>
        <a:off x="0" y="1984"/>
        <a:ext cx="2194560" cy="1309687"/>
      </dsp:txXfrm>
    </dsp:sp>
    <dsp:sp modelId="{F4889D5D-174E-4A49-9CFE-32C0C2B99832}">
      <dsp:nvSpPr>
        <dsp:cNvPr id="0" name=""/>
        <dsp:cNvSpPr/>
      </dsp:nvSpPr>
      <dsp:spPr>
        <a:xfrm rot="5400000">
          <a:off x="3621405" y="81279"/>
          <a:ext cx="1047750"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Tutoring available at the PSME Center</a:t>
          </a:r>
          <a:endParaRPr lang="en-US" sz="1900" kern="1200" dirty="0"/>
        </a:p>
        <a:p>
          <a:pPr marL="171450" lvl="1" indent="-171450" algn="l" defTabSz="844550">
            <a:lnSpc>
              <a:spcPct val="90000"/>
            </a:lnSpc>
            <a:spcBef>
              <a:spcPct val="0"/>
            </a:spcBef>
            <a:spcAft>
              <a:spcPct val="15000"/>
            </a:spcAft>
            <a:buChar char="••"/>
          </a:pPr>
          <a:r>
            <a:rPr lang="en-US" sz="1900" kern="1200" dirty="0" smtClean="0"/>
            <a:t>Eligible to enroll in Pass the Torch</a:t>
          </a:r>
          <a:endParaRPr lang="en-US" sz="1900" kern="1200" dirty="0"/>
        </a:p>
      </dsp:txBody>
      <dsp:txXfrm rot="5400000">
        <a:off x="3621405" y="81279"/>
        <a:ext cx="1047750" cy="3901440"/>
      </dsp:txXfrm>
    </dsp:sp>
    <dsp:sp modelId="{DA75EB85-DDFF-D740-BBC6-FEFBA2FCE7CC}">
      <dsp:nvSpPr>
        <dsp:cNvPr id="0" name=""/>
        <dsp:cNvSpPr/>
      </dsp:nvSpPr>
      <dsp:spPr>
        <a:xfrm>
          <a:off x="0" y="1377156"/>
          <a:ext cx="2194560" cy="1309687"/>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t>Math 220/221</a:t>
          </a:r>
          <a:endParaRPr lang="en-US" sz="3000" kern="1200" dirty="0"/>
        </a:p>
      </dsp:txBody>
      <dsp:txXfrm>
        <a:off x="0" y="1377156"/>
        <a:ext cx="2194560" cy="1309687"/>
      </dsp:txXfrm>
    </dsp:sp>
    <dsp:sp modelId="{55CA07AF-78AD-C84F-889E-35B7A5E7EF6B}">
      <dsp:nvSpPr>
        <dsp:cNvPr id="0" name=""/>
        <dsp:cNvSpPr/>
      </dsp:nvSpPr>
      <dsp:spPr>
        <a:xfrm rot="5400000">
          <a:off x="3621405" y="1456451"/>
          <a:ext cx="1047750"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Tutoring available in the PSME Center</a:t>
          </a:r>
          <a:endParaRPr lang="en-US" sz="1900" kern="1200" dirty="0"/>
        </a:p>
        <a:p>
          <a:pPr marL="171450" lvl="1" indent="-171450" algn="l" defTabSz="844550">
            <a:lnSpc>
              <a:spcPct val="90000"/>
            </a:lnSpc>
            <a:spcBef>
              <a:spcPct val="0"/>
            </a:spcBef>
            <a:spcAft>
              <a:spcPct val="15000"/>
            </a:spcAft>
            <a:buChar char="••"/>
          </a:pPr>
          <a:r>
            <a:rPr lang="en-US" sz="1900" kern="1200" dirty="0" smtClean="0"/>
            <a:t>Eligible to enroll in Pass the Torch</a:t>
          </a:r>
          <a:endParaRPr lang="en-US" sz="1900" kern="1200" dirty="0"/>
        </a:p>
      </dsp:txBody>
      <dsp:txXfrm rot="5400000">
        <a:off x="3621405" y="1456451"/>
        <a:ext cx="1047750" cy="3901440"/>
      </dsp:txXfrm>
    </dsp:sp>
    <dsp:sp modelId="{BD4B58BA-F1F0-9C4A-9ECC-6CF9827DE4AE}">
      <dsp:nvSpPr>
        <dsp:cNvPr id="0" name=""/>
        <dsp:cNvSpPr/>
      </dsp:nvSpPr>
      <dsp:spPr>
        <a:xfrm>
          <a:off x="0" y="2752328"/>
          <a:ext cx="2194560" cy="1309687"/>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US" sz="3000" kern="1200" dirty="0" smtClean="0"/>
            <a:t>Math 230/231</a:t>
          </a:r>
          <a:endParaRPr lang="en-US" sz="3000" kern="1200" dirty="0"/>
        </a:p>
      </dsp:txBody>
      <dsp:txXfrm>
        <a:off x="0" y="2752328"/>
        <a:ext cx="2194560" cy="130968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08B17A-EB57-6A44-A504-31F4F43A11DF}">
      <dsp:nvSpPr>
        <dsp:cNvPr id="0" name=""/>
        <dsp:cNvSpPr/>
      </dsp:nvSpPr>
      <dsp:spPr>
        <a:xfrm rot="5400000">
          <a:off x="3753961" y="-1459537"/>
          <a:ext cx="782637"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Eligible to enroll in Pass the Torch</a:t>
          </a:r>
          <a:endParaRPr lang="en-US" sz="2200" kern="1200" dirty="0"/>
        </a:p>
      </dsp:txBody>
      <dsp:txXfrm rot="5400000">
        <a:off x="3753961" y="-1459537"/>
        <a:ext cx="782637" cy="3901440"/>
      </dsp:txXfrm>
    </dsp:sp>
    <dsp:sp modelId="{F41CACB5-E7AC-EF4B-A261-52749D673E19}">
      <dsp:nvSpPr>
        <dsp:cNvPr id="0" name=""/>
        <dsp:cNvSpPr/>
      </dsp:nvSpPr>
      <dsp:spPr>
        <a:xfrm>
          <a:off x="0" y="2033"/>
          <a:ext cx="2194560" cy="97829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ENGL 1B</a:t>
          </a:r>
        </a:p>
      </dsp:txBody>
      <dsp:txXfrm>
        <a:off x="0" y="2033"/>
        <a:ext cx="2194560" cy="978296"/>
      </dsp:txXfrm>
    </dsp:sp>
    <dsp:sp modelId="{FFCF2604-E713-A04B-B96A-96B920E1DBCF}">
      <dsp:nvSpPr>
        <dsp:cNvPr id="0" name=""/>
        <dsp:cNvSpPr/>
      </dsp:nvSpPr>
      <dsp:spPr>
        <a:xfrm rot="5400000">
          <a:off x="3753961" y="-432325"/>
          <a:ext cx="782637"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Eligible to enroll in Pass the Torch</a:t>
          </a:r>
          <a:endParaRPr lang="en-US" sz="2200" kern="1200" dirty="0"/>
        </a:p>
      </dsp:txBody>
      <dsp:txXfrm rot="5400000">
        <a:off x="3753961" y="-432325"/>
        <a:ext cx="782637" cy="3901440"/>
      </dsp:txXfrm>
    </dsp:sp>
    <dsp:sp modelId="{8C0CD2A4-E57E-1549-9686-5A4B63C359E7}">
      <dsp:nvSpPr>
        <dsp:cNvPr id="0" name=""/>
        <dsp:cNvSpPr/>
      </dsp:nvSpPr>
      <dsp:spPr>
        <a:xfrm>
          <a:off x="0" y="1029245"/>
          <a:ext cx="2194560" cy="97829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ENGL 1A</a:t>
          </a:r>
          <a:endParaRPr lang="en-US" sz="3600" kern="1200" dirty="0"/>
        </a:p>
      </dsp:txBody>
      <dsp:txXfrm>
        <a:off x="0" y="1029245"/>
        <a:ext cx="2194560" cy="978296"/>
      </dsp:txXfrm>
    </dsp:sp>
    <dsp:sp modelId="{F4889D5D-174E-4A49-9CFE-32C0C2B99832}">
      <dsp:nvSpPr>
        <dsp:cNvPr id="0" name=""/>
        <dsp:cNvSpPr/>
      </dsp:nvSpPr>
      <dsp:spPr>
        <a:xfrm rot="5400000">
          <a:off x="3753961" y="594885"/>
          <a:ext cx="782637"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Eligible to enroll in Pass the Torch</a:t>
          </a:r>
          <a:endParaRPr lang="en-US" sz="2200" kern="1200" dirty="0"/>
        </a:p>
      </dsp:txBody>
      <dsp:txXfrm rot="5400000">
        <a:off x="3753961" y="594885"/>
        <a:ext cx="782637" cy="3901440"/>
      </dsp:txXfrm>
    </dsp:sp>
    <dsp:sp modelId="{DA75EB85-DDFF-D740-BBC6-FEFBA2FCE7CC}">
      <dsp:nvSpPr>
        <dsp:cNvPr id="0" name=""/>
        <dsp:cNvSpPr/>
      </dsp:nvSpPr>
      <dsp:spPr>
        <a:xfrm>
          <a:off x="0" y="2056457"/>
          <a:ext cx="2194560" cy="97829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ENGL 110</a:t>
          </a:r>
          <a:endParaRPr lang="en-US" sz="3600" kern="1200" dirty="0"/>
        </a:p>
      </dsp:txBody>
      <dsp:txXfrm>
        <a:off x="0" y="2056457"/>
        <a:ext cx="2194560" cy="978296"/>
      </dsp:txXfrm>
    </dsp:sp>
    <dsp:sp modelId="{55CA07AF-78AD-C84F-889E-35B7A5E7EF6B}">
      <dsp:nvSpPr>
        <dsp:cNvPr id="0" name=""/>
        <dsp:cNvSpPr/>
      </dsp:nvSpPr>
      <dsp:spPr>
        <a:xfrm rot="5400000">
          <a:off x="3753961" y="1622097"/>
          <a:ext cx="782637" cy="3901440"/>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Eligible to enroll in Pass the Torch</a:t>
          </a:r>
          <a:endParaRPr lang="en-US" sz="2200" kern="1200" dirty="0"/>
        </a:p>
      </dsp:txBody>
      <dsp:txXfrm rot="5400000">
        <a:off x="3753961" y="1622097"/>
        <a:ext cx="782637" cy="3901440"/>
      </dsp:txXfrm>
    </dsp:sp>
    <dsp:sp modelId="{BD4B58BA-F1F0-9C4A-9ECC-6CF9827DE4AE}">
      <dsp:nvSpPr>
        <dsp:cNvPr id="0" name=""/>
        <dsp:cNvSpPr/>
      </dsp:nvSpPr>
      <dsp:spPr>
        <a:xfrm>
          <a:off x="0" y="3083669"/>
          <a:ext cx="2194560" cy="97829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ENGL 100</a:t>
          </a:r>
          <a:endParaRPr lang="en-US" sz="3600" kern="1200" dirty="0"/>
        </a:p>
      </dsp:txBody>
      <dsp:txXfrm>
        <a:off x="0" y="3083669"/>
        <a:ext cx="2194560" cy="97829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C58E10-BC9E-B341-AC9E-2482D363BB8F}" type="datetimeFigureOut">
              <a:rPr lang="en-US" smtClean="0"/>
              <a:pPr/>
              <a:t>1/11/11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58E10-BC9E-B341-AC9E-2482D363BB8F}" type="datetimeFigureOut">
              <a:rPr lang="en-US" smtClean="0"/>
              <a:pPr/>
              <a:t>1/11/11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58E10-BC9E-B341-AC9E-2482D363BB8F}" type="datetimeFigureOut">
              <a:rPr lang="en-US" smtClean="0"/>
              <a:pPr/>
              <a:t>1/11/11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58E10-BC9E-B341-AC9E-2482D363BB8F}" type="datetimeFigureOut">
              <a:rPr lang="en-US" smtClean="0"/>
              <a:pPr/>
              <a:t>1/11/11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58E10-BC9E-B341-AC9E-2482D363BB8F}" type="datetimeFigureOut">
              <a:rPr lang="en-US" smtClean="0"/>
              <a:pPr/>
              <a:t>1/11/11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C58E10-BC9E-B341-AC9E-2482D363BB8F}" type="datetimeFigureOut">
              <a:rPr lang="en-US" smtClean="0"/>
              <a:pPr/>
              <a:t>1/11/11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C58E10-BC9E-B341-AC9E-2482D363BB8F}" type="datetimeFigureOut">
              <a:rPr lang="en-US" smtClean="0"/>
              <a:pPr/>
              <a:t>1/11/11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C58E10-BC9E-B341-AC9E-2482D363BB8F}" type="datetimeFigureOut">
              <a:rPr lang="en-US" smtClean="0"/>
              <a:pPr/>
              <a:t>1/11/11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58E10-BC9E-B341-AC9E-2482D363BB8F}" type="datetimeFigureOut">
              <a:rPr lang="en-US" smtClean="0"/>
              <a:pPr/>
              <a:t>1/11/11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58E10-BC9E-B341-AC9E-2482D363BB8F}" type="datetimeFigureOut">
              <a:rPr lang="en-US" smtClean="0"/>
              <a:pPr/>
              <a:t>1/11/11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58E10-BC9E-B341-AC9E-2482D363BB8F}" type="datetimeFigureOut">
              <a:rPr lang="en-US" smtClean="0"/>
              <a:pPr/>
              <a:t>1/11/11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957D0-BF60-D944-9D1D-10379F862A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58E10-BC9E-B341-AC9E-2482D363BB8F}" type="datetimeFigureOut">
              <a:rPr lang="en-US" smtClean="0"/>
              <a:pPr/>
              <a:t>1/11/11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957D0-BF60-D944-9D1D-10379F862AC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683615" y="580571"/>
            <a:ext cx="3776770" cy="369332"/>
          </a:xfrm>
          <a:prstGeom prst="rect">
            <a:avLst/>
          </a:prstGeom>
          <a:noFill/>
        </p:spPr>
        <p:txBody>
          <a:bodyPr wrap="none" rtlCol="0">
            <a:spAutoFit/>
          </a:bodyPr>
          <a:lstStyle/>
          <a:p>
            <a:r>
              <a:rPr lang="en-US" dirty="0" smtClean="0"/>
              <a:t>Tutoring Services Available on Campus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876448" y="677333"/>
            <a:ext cx="3536244" cy="369332"/>
          </a:xfrm>
          <a:prstGeom prst="rect">
            <a:avLst/>
          </a:prstGeom>
          <a:noFill/>
        </p:spPr>
        <p:txBody>
          <a:bodyPr wrap="none" rtlCol="0">
            <a:spAutoFit/>
          </a:bodyPr>
          <a:lstStyle/>
          <a:p>
            <a:r>
              <a:rPr lang="en-US" dirty="0" smtClean="0"/>
              <a:t>Tutoring Services for Math Students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876448" y="677333"/>
            <a:ext cx="3692011" cy="369332"/>
          </a:xfrm>
          <a:prstGeom prst="rect">
            <a:avLst/>
          </a:prstGeom>
          <a:noFill/>
        </p:spPr>
        <p:txBody>
          <a:bodyPr wrap="none" rtlCol="0">
            <a:spAutoFit/>
          </a:bodyPr>
          <a:lstStyle/>
          <a:p>
            <a:r>
              <a:rPr lang="en-US" dirty="0" smtClean="0"/>
              <a:t>Tutoring Services for English Students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TotalTime>
  <Words>218</Words>
  <Application>Microsoft Macintosh PowerPoint</Application>
  <PresentationFormat>On-screen Show (4:3)</PresentationFormat>
  <Paragraphs>31</Paragraphs>
  <Slides>3</Slides>
  <Notes>0</Notes>
  <HiddenSlides>0</HiddenSlides>
  <MMClips>0</MMClips>
  <ScaleCrop>false</ScaleCrop>
  <HeadingPairs>
    <vt:vector size="4" baseType="variant">
      <vt:variant>
        <vt:lpstr>Design Template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Faculty</dc:creator>
  <cp:lastModifiedBy>Faculty</cp:lastModifiedBy>
  <cp:revision>4</cp:revision>
  <dcterms:created xsi:type="dcterms:W3CDTF">2011-01-11T16:04:01Z</dcterms:created>
  <dcterms:modified xsi:type="dcterms:W3CDTF">2011-01-11T16:17:21Z</dcterms:modified>
</cp:coreProperties>
</file>