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sldIdLst>
    <p:sldId id="261" r:id="rId2"/>
    <p:sldId id="281" r:id="rId3"/>
    <p:sldId id="291" r:id="rId4"/>
    <p:sldId id="289" r:id="rId5"/>
    <p:sldId id="290" r:id="rId6"/>
    <p:sldId id="288" r:id="rId7"/>
    <p:sldId id="270" r:id="rId8"/>
    <p:sldId id="287" r:id="rId9"/>
    <p:sldId id="269" r:id="rId10"/>
    <p:sldId id="282" r:id="rId11"/>
    <p:sldId id="284" r:id="rId12"/>
    <p:sldId id="283" r:id="rId13"/>
    <p:sldId id="285" r:id="rId14"/>
    <p:sldId id="28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0404"/>
    <a:srgbClr val="CC6666"/>
    <a:srgbClr val="616C8F"/>
    <a:srgbClr val="F5C53F"/>
    <a:srgbClr val="468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-2208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Tasks!$B$2</c:f>
              <c:strCache>
                <c:ptCount val="1"/>
                <c:pt idx="0">
                  <c:v>Start Date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strRef>
              <c:f>Tasks!$A$3:$A$19</c:f>
              <c:strCache>
                <c:ptCount val="17"/>
                <c:pt idx="0">
                  <c:v>Identify scope of work</c:v>
                </c:pt>
                <c:pt idx="1">
                  <c:v>Secure consultants (including scope of work)</c:v>
                </c:pt>
                <c:pt idx="2">
                  <c:v>EMP Steering Committee</c:v>
                </c:pt>
                <c:pt idx="3">
                  <c:v>Community Interviews</c:v>
                </c:pt>
                <c:pt idx="4">
                  <c:v>Online input</c:v>
                </c:pt>
                <c:pt idx="5">
                  <c:v>Campus interviews (including prep)</c:v>
                </c:pt>
                <c:pt idx="6">
                  <c:v>Town Hall (including organization)</c:v>
                </c:pt>
                <c:pt idx="7">
                  <c:v>Webinar (including prep)</c:v>
                </c:pt>
                <c:pt idx="8">
                  <c:v>Environmental scan review (Including prep)</c:v>
                </c:pt>
                <c:pt idx="9">
                  <c:v>All-day retreat (including prep)</c:v>
                </c:pt>
                <c:pt idx="10">
                  <c:v>Feedback period</c:v>
                </c:pt>
                <c:pt idx="11">
                  <c:v>Finalize institutional goals</c:v>
                </c:pt>
                <c:pt idx="12">
                  <c:v>Draft with institutional goals</c:v>
                </c:pt>
                <c:pt idx="13">
                  <c:v>Opening day</c:v>
                </c:pt>
                <c:pt idx="14">
                  <c:v>Review draft (shared governance feedback)</c:v>
                </c:pt>
                <c:pt idx="15">
                  <c:v>Editing</c:v>
                </c:pt>
                <c:pt idx="16">
                  <c:v>Submit for board approval</c:v>
                </c:pt>
              </c:strCache>
            </c:strRef>
          </c:cat>
          <c:val>
            <c:numRef>
              <c:f>Tasks!$B$3:$B$19</c:f>
              <c:numCache>
                <c:formatCode>m/d;@</c:formatCode>
                <c:ptCount val="17"/>
                <c:pt idx="0">
                  <c:v>41946.0</c:v>
                </c:pt>
                <c:pt idx="1">
                  <c:v>41956.0</c:v>
                </c:pt>
                <c:pt idx="2">
                  <c:v>42046.0</c:v>
                </c:pt>
                <c:pt idx="3">
                  <c:v>42079.0</c:v>
                </c:pt>
                <c:pt idx="4">
                  <c:v>42123.0</c:v>
                </c:pt>
                <c:pt idx="5">
                  <c:v>42086.0</c:v>
                </c:pt>
                <c:pt idx="6">
                  <c:v>42114.0</c:v>
                </c:pt>
                <c:pt idx="7">
                  <c:v>42095.0</c:v>
                </c:pt>
                <c:pt idx="8">
                  <c:v>42100.0</c:v>
                </c:pt>
                <c:pt idx="9">
                  <c:v>42124.0</c:v>
                </c:pt>
                <c:pt idx="10">
                  <c:v>42150.0</c:v>
                </c:pt>
                <c:pt idx="11">
                  <c:v>42160.0</c:v>
                </c:pt>
                <c:pt idx="12">
                  <c:v>42184.0</c:v>
                </c:pt>
                <c:pt idx="13">
                  <c:v>42128.0</c:v>
                </c:pt>
                <c:pt idx="14">
                  <c:v>42284.0</c:v>
                </c:pt>
                <c:pt idx="15">
                  <c:v>42289.0</c:v>
                </c:pt>
                <c:pt idx="16">
                  <c:v>42338.0</c:v>
                </c:pt>
              </c:numCache>
            </c:numRef>
          </c:val>
        </c:ser>
        <c:ser>
          <c:idx val="1"/>
          <c:order val="1"/>
          <c:tx>
            <c:strRef>
              <c:f>Tasks!$C$2</c:f>
              <c:strCache>
                <c:ptCount val="1"/>
                <c:pt idx="0">
                  <c:v>Duration (days)</c:v>
                </c:pt>
              </c:strCache>
            </c:strRef>
          </c:tx>
          <c:spPr>
            <a:solidFill>
              <a:srgbClr val="820404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46867B"/>
              </a:solidFill>
            </c:spPr>
          </c:dPt>
          <c:dPt>
            <c:idx val="3"/>
            <c:invertIfNegative val="0"/>
            <c:bubble3D val="0"/>
            <c:spPr>
              <a:solidFill>
                <a:srgbClr val="F5C53F"/>
              </a:solidFill>
            </c:spPr>
          </c:dPt>
          <c:dPt>
            <c:idx val="4"/>
            <c:invertIfNegative val="0"/>
            <c:bubble3D val="0"/>
            <c:spPr>
              <a:solidFill>
                <a:srgbClr val="F5C53F"/>
              </a:solidFill>
            </c:spPr>
          </c:dPt>
          <c:dPt>
            <c:idx val="5"/>
            <c:invertIfNegative val="0"/>
            <c:bubble3D val="0"/>
            <c:spPr>
              <a:solidFill>
                <a:srgbClr val="F5C53F"/>
              </a:solidFill>
            </c:spPr>
          </c:dPt>
          <c:dPt>
            <c:idx val="6"/>
            <c:invertIfNegative val="0"/>
            <c:bubble3D val="0"/>
            <c:spPr>
              <a:solidFill>
                <a:srgbClr val="F5C53F"/>
              </a:solidFill>
            </c:spPr>
          </c:dPt>
          <c:dPt>
            <c:idx val="7"/>
            <c:invertIfNegative val="0"/>
            <c:bubble3D val="0"/>
            <c:spPr>
              <a:solidFill>
                <a:srgbClr val="F5C53F"/>
              </a:solidFill>
            </c:spPr>
          </c:dPt>
          <c:dPt>
            <c:idx val="8"/>
            <c:invertIfNegative val="0"/>
            <c:bubble3D val="0"/>
            <c:spPr>
              <a:solidFill>
                <a:srgbClr val="F5C53F"/>
              </a:solidFill>
            </c:spPr>
          </c:dPt>
          <c:dPt>
            <c:idx val="9"/>
            <c:invertIfNegative val="0"/>
            <c:bubble3D val="0"/>
            <c:spPr>
              <a:solidFill>
                <a:srgbClr val="F5C53F"/>
              </a:solidFill>
            </c:spPr>
          </c:dPt>
          <c:dPt>
            <c:idx val="10"/>
            <c:invertIfNegative val="0"/>
            <c:bubble3D val="0"/>
            <c:spPr>
              <a:solidFill>
                <a:srgbClr val="616C8F"/>
              </a:solidFill>
            </c:spPr>
          </c:dPt>
          <c:dPt>
            <c:idx val="11"/>
            <c:invertIfNegative val="0"/>
            <c:bubble3D val="0"/>
            <c:spPr>
              <a:solidFill>
                <a:srgbClr val="616C8F"/>
              </a:solidFill>
            </c:spPr>
          </c:dPt>
          <c:dPt>
            <c:idx val="12"/>
            <c:invertIfNegative val="0"/>
            <c:bubble3D val="0"/>
            <c:spPr>
              <a:solidFill>
                <a:srgbClr val="CC6666"/>
              </a:solidFill>
            </c:spPr>
          </c:dPt>
          <c:dPt>
            <c:idx val="13"/>
            <c:invertIfNegative val="0"/>
            <c:bubble3D val="0"/>
            <c:spPr>
              <a:solidFill>
                <a:srgbClr val="616C8F"/>
              </a:solidFill>
            </c:spPr>
          </c:dPt>
          <c:dPt>
            <c:idx val="14"/>
            <c:invertIfNegative val="0"/>
            <c:bubble3D val="0"/>
            <c:spPr>
              <a:solidFill>
                <a:srgbClr val="CC6666"/>
              </a:solidFill>
            </c:spPr>
          </c:dPt>
          <c:dPt>
            <c:idx val="15"/>
            <c:invertIfNegative val="0"/>
            <c:bubble3D val="0"/>
            <c:spPr>
              <a:solidFill>
                <a:srgbClr val="CC6666"/>
              </a:solidFill>
            </c:spPr>
          </c:dPt>
          <c:dPt>
            <c:idx val="16"/>
            <c:invertIfNegative val="0"/>
            <c:bubble3D val="0"/>
            <c:spPr>
              <a:solidFill>
                <a:srgbClr val="46867B"/>
              </a:solidFill>
            </c:spPr>
          </c:dPt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Tasks!$C$3:$C$19</c:f>
              <c:numCache>
                <c:formatCode>General</c:formatCode>
                <c:ptCount val="17"/>
                <c:pt idx="0">
                  <c:v>18.0</c:v>
                </c:pt>
                <c:pt idx="1">
                  <c:v>144.0</c:v>
                </c:pt>
                <c:pt idx="2">
                  <c:v>287.0</c:v>
                </c:pt>
                <c:pt idx="3">
                  <c:v>28.0</c:v>
                </c:pt>
                <c:pt idx="4">
                  <c:v>9.0</c:v>
                </c:pt>
                <c:pt idx="5">
                  <c:v>37.0</c:v>
                </c:pt>
                <c:pt idx="6">
                  <c:v>9.0</c:v>
                </c:pt>
                <c:pt idx="7">
                  <c:v>35.0</c:v>
                </c:pt>
                <c:pt idx="8">
                  <c:v>23.0</c:v>
                </c:pt>
                <c:pt idx="9">
                  <c:v>13.0</c:v>
                </c:pt>
                <c:pt idx="10">
                  <c:v>10.0</c:v>
                </c:pt>
                <c:pt idx="11">
                  <c:v>25.0</c:v>
                </c:pt>
                <c:pt idx="12">
                  <c:v>81.0</c:v>
                </c:pt>
                <c:pt idx="13">
                  <c:v>137.0</c:v>
                </c:pt>
                <c:pt idx="14">
                  <c:v>42.0</c:v>
                </c:pt>
                <c:pt idx="15">
                  <c:v>44.0</c:v>
                </c:pt>
                <c:pt idx="16">
                  <c:v>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503116696"/>
        <c:axId val="503119672"/>
      </c:barChart>
      <c:catAx>
        <c:axId val="50311669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03119672"/>
        <c:crosses val="autoZero"/>
        <c:auto val="1"/>
        <c:lblAlgn val="ctr"/>
        <c:lblOffset val="100"/>
        <c:noMultiLvlLbl val="0"/>
      </c:catAx>
      <c:valAx>
        <c:axId val="503119672"/>
        <c:scaling>
          <c:orientation val="minMax"/>
          <c:max val="42369.0"/>
          <c:min val="41944.0"/>
        </c:scaling>
        <c:delete val="0"/>
        <c:axPos val="t"/>
        <c:majorGridlines/>
        <c:numFmt formatCode="m/d;@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03116696"/>
        <c:crosses val="autoZero"/>
        <c:crossBetween val="between"/>
        <c:majorUnit val="30.0"/>
      </c:valAx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9F9A7C-AA11-4E0D-9523-051B34E3D0BB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7461FC-818F-459C-B25C-8C03FB72D4F5}">
      <dgm:prSet phldrT="[Text]"/>
      <dgm:spPr/>
      <dgm:t>
        <a:bodyPr/>
        <a:lstStyle/>
        <a:p>
          <a:r>
            <a:rPr lang="en-US" dirty="0" smtClean="0"/>
            <a:t>EMP Goals</a:t>
          </a:r>
          <a:endParaRPr lang="en-US" dirty="0"/>
        </a:p>
      </dgm:t>
    </dgm:pt>
    <dgm:pt modelId="{56F3351D-0DF5-45C1-9A3C-B02803006B97}" type="parTrans" cxnId="{36C9A183-4609-4E46-9874-65F59BA9987E}">
      <dgm:prSet/>
      <dgm:spPr/>
      <dgm:t>
        <a:bodyPr/>
        <a:lstStyle/>
        <a:p>
          <a:endParaRPr lang="en-US"/>
        </a:p>
      </dgm:t>
    </dgm:pt>
    <dgm:pt modelId="{4063D677-408D-42E6-833C-29667A55CFBF}" type="sibTrans" cxnId="{36C9A183-4609-4E46-9874-65F59BA9987E}">
      <dgm:prSet/>
      <dgm:spPr/>
      <dgm:t>
        <a:bodyPr/>
        <a:lstStyle/>
        <a:p>
          <a:endParaRPr lang="en-US"/>
        </a:p>
      </dgm:t>
    </dgm:pt>
    <dgm:pt modelId="{D48D7207-D6B6-462D-B771-258FA9AFFA7E}">
      <dgm:prSet phldrT="[Text]"/>
      <dgm:spPr/>
      <dgm:t>
        <a:bodyPr/>
        <a:lstStyle/>
        <a:p>
          <a:r>
            <a:rPr lang="en-US" dirty="0" smtClean="0"/>
            <a:t>ESMP 1.0/2.0</a:t>
          </a:r>
          <a:endParaRPr lang="en-US" dirty="0"/>
        </a:p>
      </dgm:t>
    </dgm:pt>
    <dgm:pt modelId="{1109E619-94ED-47FD-9B0F-CE63B594D7EC}" type="parTrans" cxnId="{0723F875-4A0F-47E1-AF64-2A4952F18869}">
      <dgm:prSet/>
      <dgm:spPr/>
      <dgm:t>
        <a:bodyPr/>
        <a:lstStyle/>
        <a:p>
          <a:endParaRPr lang="en-US"/>
        </a:p>
      </dgm:t>
    </dgm:pt>
    <dgm:pt modelId="{A4ACD333-A7F1-4DD8-BCB6-2EE47CB1F66E}" type="sibTrans" cxnId="{0723F875-4A0F-47E1-AF64-2A4952F18869}">
      <dgm:prSet/>
      <dgm:spPr/>
      <dgm:t>
        <a:bodyPr/>
        <a:lstStyle/>
        <a:p>
          <a:endParaRPr lang="en-US"/>
        </a:p>
      </dgm:t>
    </dgm:pt>
    <dgm:pt modelId="{41B8CFE7-3A8C-4403-B14C-F3B34F89C73E}">
      <dgm:prSet phldrT="[Text]"/>
      <dgm:spPr/>
      <dgm:t>
        <a:bodyPr/>
        <a:lstStyle/>
        <a:p>
          <a:r>
            <a:rPr lang="en-US" dirty="0" smtClean="0"/>
            <a:t>PaRC/EMP Steering Committee</a:t>
          </a:r>
          <a:endParaRPr lang="en-US" dirty="0"/>
        </a:p>
      </dgm:t>
    </dgm:pt>
    <dgm:pt modelId="{C6C5674A-D517-4F83-9E0D-E108DE9BA401}" type="parTrans" cxnId="{94747B1E-63E4-4C09-A16C-BF9CEC60D9BF}">
      <dgm:prSet/>
      <dgm:spPr/>
      <dgm:t>
        <a:bodyPr/>
        <a:lstStyle/>
        <a:p>
          <a:endParaRPr lang="en-US"/>
        </a:p>
      </dgm:t>
    </dgm:pt>
    <dgm:pt modelId="{4D11549E-D3E5-43C0-9339-099C4B68EEBE}" type="sibTrans" cxnId="{94747B1E-63E4-4C09-A16C-BF9CEC60D9BF}">
      <dgm:prSet/>
      <dgm:spPr/>
      <dgm:t>
        <a:bodyPr/>
        <a:lstStyle/>
        <a:p>
          <a:endParaRPr lang="en-US"/>
        </a:p>
      </dgm:t>
    </dgm:pt>
    <dgm:pt modelId="{CBB379D2-02E4-4ED0-B9FE-409F7E26A1BE}">
      <dgm:prSet phldrT="[Text]"/>
      <dgm:spPr/>
      <dgm:t>
        <a:bodyPr/>
        <a:lstStyle/>
        <a:p>
          <a:r>
            <a:rPr lang="en-US" dirty="0" smtClean="0"/>
            <a:t>Institutional Research &amp; Planning</a:t>
          </a:r>
          <a:endParaRPr lang="en-US" dirty="0"/>
        </a:p>
      </dgm:t>
    </dgm:pt>
    <dgm:pt modelId="{4DA18FC7-825B-49A3-B9A9-656A814F3325}" type="parTrans" cxnId="{1A0575CA-B2D7-4384-8051-B04CECEF51A2}">
      <dgm:prSet/>
      <dgm:spPr/>
      <dgm:t>
        <a:bodyPr/>
        <a:lstStyle/>
        <a:p>
          <a:endParaRPr lang="en-US"/>
        </a:p>
      </dgm:t>
    </dgm:pt>
    <dgm:pt modelId="{1819020B-F96B-4900-9A80-AA2E8096947B}" type="sibTrans" cxnId="{1A0575CA-B2D7-4384-8051-B04CECEF51A2}">
      <dgm:prSet/>
      <dgm:spPr/>
      <dgm:t>
        <a:bodyPr/>
        <a:lstStyle/>
        <a:p>
          <a:endParaRPr lang="en-US"/>
        </a:p>
      </dgm:t>
    </dgm:pt>
    <dgm:pt modelId="{8C55B10A-A975-4C25-9C65-F3960490723D}">
      <dgm:prSet phldrT="[Text]"/>
      <dgm:spPr/>
      <dgm:t>
        <a:bodyPr/>
        <a:lstStyle/>
        <a:p>
          <a:r>
            <a:rPr lang="en-US" dirty="0" smtClean="0"/>
            <a:t>Collaborative Brain Trust</a:t>
          </a:r>
          <a:endParaRPr lang="en-US" dirty="0"/>
        </a:p>
      </dgm:t>
    </dgm:pt>
    <dgm:pt modelId="{2A521DD9-C9DA-4839-8DD5-F4C7C44B9D26}" type="parTrans" cxnId="{435B63D1-838B-4D6C-9B9A-91670E6D7408}">
      <dgm:prSet/>
      <dgm:spPr/>
      <dgm:t>
        <a:bodyPr/>
        <a:lstStyle/>
        <a:p>
          <a:endParaRPr lang="en-US"/>
        </a:p>
      </dgm:t>
    </dgm:pt>
    <dgm:pt modelId="{A2BDE7DD-A4CF-4E16-B857-DB3EF49FCA1A}" type="sibTrans" cxnId="{435B63D1-838B-4D6C-9B9A-91670E6D7408}">
      <dgm:prSet/>
      <dgm:spPr/>
      <dgm:t>
        <a:bodyPr/>
        <a:lstStyle/>
        <a:p>
          <a:endParaRPr lang="en-US"/>
        </a:p>
      </dgm:t>
    </dgm:pt>
    <dgm:pt modelId="{FCF6C3AA-9799-4599-BB75-AED82ADCA235}">
      <dgm:prSet phldrT="[Text]"/>
      <dgm:spPr/>
      <dgm:t>
        <a:bodyPr/>
        <a:lstStyle/>
        <a:p>
          <a:r>
            <a:rPr lang="en-US" dirty="0" smtClean="0"/>
            <a:t>College</a:t>
          </a:r>
          <a:endParaRPr lang="en-US" dirty="0"/>
        </a:p>
      </dgm:t>
    </dgm:pt>
    <dgm:pt modelId="{3FF69A49-0803-4578-88AB-818E497420F8}" type="parTrans" cxnId="{09821E91-962B-428A-88DA-124808787A3C}">
      <dgm:prSet/>
      <dgm:spPr/>
      <dgm:t>
        <a:bodyPr/>
        <a:lstStyle/>
        <a:p>
          <a:endParaRPr lang="en-US"/>
        </a:p>
      </dgm:t>
    </dgm:pt>
    <dgm:pt modelId="{D4D275EA-E94A-43B2-8E7F-76EBF183BC76}" type="sibTrans" cxnId="{09821E91-962B-428A-88DA-124808787A3C}">
      <dgm:prSet/>
      <dgm:spPr/>
      <dgm:t>
        <a:bodyPr/>
        <a:lstStyle/>
        <a:p>
          <a:endParaRPr lang="en-US"/>
        </a:p>
      </dgm:t>
    </dgm:pt>
    <dgm:pt modelId="{D67BA74D-F11A-47C7-837C-FAC47AF9EF47}" type="pres">
      <dgm:prSet presAssocID="{0E9F9A7C-AA11-4E0D-9523-051B34E3D0B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915912-CAF6-4611-A667-FDF82BEE5C05}" type="pres">
      <dgm:prSet presAssocID="{BB7461FC-818F-459C-B25C-8C03FB72D4F5}" presName="centerShape" presStyleLbl="node0" presStyleIdx="0" presStyleCnt="1" custScaleX="103180"/>
      <dgm:spPr/>
      <dgm:t>
        <a:bodyPr/>
        <a:lstStyle/>
        <a:p>
          <a:endParaRPr lang="en-US"/>
        </a:p>
      </dgm:t>
    </dgm:pt>
    <dgm:pt modelId="{A996B6F1-6429-4EC8-8DF3-6729B383690B}" type="pres">
      <dgm:prSet presAssocID="{1109E619-94ED-47FD-9B0F-CE63B594D7EC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F9C290B6-AA03-4605-BE46-4E7771A15F19}" type="pres">
      <dgm:prSet presAssocID="{D48D7207-D6B6-462D-B771-258FA9AFFA7E}" presName="node" presStyleLbl="node1" presStyleIdx="0" presStyleCnt="5" custRadScaleRad="105960" custRadScaleInc="-228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020D92-1D1A-4957-8586-CBD2E23E979F}" type="pres">
      <dgm:prSet presAssocID="{3FF69A49-0803-4578-88AB-818E497420F8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1A8193E4-A9B1-45B4-AC52-03C2E59B88BE}" type="pres">
      <dgm:prSet presAssocID="{FCF6C3AA-9799-4599-BB75-AED82ADCA235}" presName="node" presStyleLbl="node1" presStyleIdx="1" presStyleCnt="5" custRadScaleRad="100905" custRadScaleInc="-483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F9F5A2-9EFB-4150-9949-3AA8B127F0E7}" type="pres">
      <dgm:prSet presAssocID="{C6C5674A-D517-4F83-9E0D-E108DE9BA401}" presName="parTrans" presStyleLbl="bgSibTrans2D1" presStyleIdx="2" presStyleCnt="5"/>
      <dgm:spPr/>
      <dgm:t>
        <a:bodyPr/>
        <a:lstStyle/>
        <a:p>
          <a:endParaRPr lang="en-US"/>
        </a:p>
      </dgm:t>
    </dgm:pt>
    <dgm:pt modelId="{3865E129-DFC4-4EE3-9C48-43B730B6C3C6}" type="pres">
      <dgm:prSet presAssocID="{41B8CFE7-3A8C-4403-B14C-F3B34F89C73E}" presName="node" presStyleLbl="node1" presStyleIdx="2" presStyleCnt="5" custScaleX="273049" custScaleY="58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CB042-35C9-44F1-AC36-C02E9ECCD566}" type="pres">
      <dgm:prSet presAssocID="{4DA18FC7-825B-49A3-B9A9-656A814F3325}" presName="parTrans" presStyleLbl="bgSibTrans2D1" presStyleIdx="3" presStyleCnt="5"/>
      <dgm:spPr/>
      <dgm:t>
        <a:bodyPr/>
        <a:lstStyle/>
        <a:p>
          <a:endParaRPr lang="en-US"/>
        </a:p>
      </dgm:t>
    </dgm:pt>
    <dgm:pt modelId="{38D04054-1F39-4CC2-94EA-A2A6702E61C1}" type="pres">
      <dgm:prSet presAssocID="{CBB379D2-02E4-4ED0-B9FE-409F7E26A1BE}" presName="node" presStyleLbl="node1" presStyleIdx="3" presStyleCnt="5" custRadScaleRad="105709" custRadScaleInc="482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A7A69C-817C-4AE3-83AC-26305750F0F2}" type="pres">
      <dgm:prSet presAssocID="{2A521DD9-C9DA-4839-8DD5-F4C7C44B9D26}" presName="parTrans" presStyleLbl="bgSibTrans2D1" presStyleIdx="4" presStyleCnt="5"/>
      <dgm:spPr/>
      <dgm:t>
        <a:bodyPr/>
        <a:lstStyle/>
        <a:p>
          <a:endParaRPr lang="en-US"/>
        </a:p>
      </dgm:t>
    </dgm:pt>
    <dgm:pt modelId="{B15802D9-F55A-4E6A-A739-F6891BDB14C1}" type="pres">
      <dgm:prSet presAssocID="{8C55B10A-A975-4C25-9C65-F3960490723D}" presName="node" presStyleLbl="node1" presStyleIdx="4" presStyleCnt="5" custRadScaleRad="99682" custRadScaleInc="131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F2D271-7E10-4B3E-8E55-405A131DFF0C}" type="presOf" srcId="{0E9F9A7C-AA11-4E0D-9523-051B34E3D0BB}" destId="{D67BA74D-F11A-47C7-837C-FAC47AF9EF47}" srcOrd="0" destOrd="0" presId="urn:microsoft.com/office/officeart/2005/8/layout/radial4"/>
    <dgm:cxn modelId="{9BAC45DE-F6F4-4F36-A50C-4AF3CD022C0B}" type="presOf" srcId="{D48D7207-D6B6-462D-B771-258FA9AFFA7E}" destId="{F9C290B6-AA03-4605-BE46-4E7771A15F19}" srcOrd="0" destOrd="0" presId="urn:microsoft.com/office/officeart/2005/8/layout/radial4"/>
    <dgm:cxn modelId="{0723F875-4A0F-47E1-AF64-2A4952F18869}" srcId="{BB7461FC-818F-459C-B25C-8C03FB72D4F5}" destId="{D48D7207-D6B6-462D-B771-258FA9AFFA7E}" srcOrd="0" destOrd="0" parTransId="{1109E619-94ED-47FD-9B0F-CE63B594D7EC}" sibTransId="{A4ACD333-A7F1-4DD8-BCB6-2EE47CB1F66E}"/>
    <dgm:cxn modelId="{1B46594E-AB4D-463B-9C4C-03B13E3B9282}" type="presOf" srcId="{C6C5674A-D517-4F83-9E0D-E108DE9BA401}" destId="{1AF9F5A2-9EFB-4150-9949-3AA8B127F0E7}" srcOrd="0" destOrd="0" presId="urn:microsoft.com/office/officeart/2005/8/layout/radial4"/>
    <dgm:cxn modelId="{8292E513-A69F-448A-8FCC-79F2E9608BAB}" type="presOf" srcId="{BB7461FC-818F-459C-B25C-8C03FB72D4F5}" destId="{66915912-CAF6-4611-A667-FDF82BEE5C05}" srcOrd="0" destOrd="0" presId="urn:microsoft.com/office/officeart/2005/8/layout/radial4"/>
    <dgm:cxn modelId="{36C9A183-4609-4E46-9874-65F59BA9987E}" srcId="{0E9F9A7C-AA11-4E0D-9523-051B34E3D0BB}" destId="{BB7461FC-818F-459C-B25C-8C03FB72D4F5}" srcOrd="0" destOrd="0" parTransId="{56F3351D-0DF5-45C1-9A3C-B02803006B97}" sibTransId="{4063D677-408D-42E6-833C-29667A55CFBF}"/>
    <dgm:cxn modelId="{94747B1E-63E4-4C09-A16C-BF9CEC60D9BF}" srcId="{BB7461FC-818F-459C-B25C-8C03FB72D4F5}" destId="{41B8CFE7-3A8C-4403-B14C-F3B34F89C73E}" srcOrd="2" destOrd="0" parTransId="{C6C5674A-D517-4F83-9E0D-E108DE9BA401}" sibTransId="{4D11549E-D3E5-43C0-9339-099C4B68EEBE}"/>
    <dgm:cxn modelId="{435B63D1-838B-4D6C-9B9A-91670E6D7408}" srcId="{BB7461FC-818F-459C-B25C-8C03FB72D4F5}" destId="{8C55B10A-A975-4C25-9C65-F3960490723D}" srcOrd="4" destOrd="0" parTransId="{2A521DD9-C9DA-4839-8DD5-F4C7C44B9D26}" sibTransId="{A2BDE7DD-A4CF-4E16-B857-DB3EF49FCA1A}"/>
    <dgm:cxn modelId="{09821E91-962B-428A-88DA-124808787A3C}" srcId="{BB7461FC-818F-459C-B25C-8C03FB72D4F5}" destId="{FCF6C3AA-9799-4599-BB75-AED82ADCA235}" srcOrd="1" destOrd="0" parTransId="{3FF69A49-0803-4578-88AB-818E497420F8}" sibTransId="{D4D275EA-E94A-43B2-8E7F-76EBF183BC76}"/>
    <dgm:cxn modelId="{23DC86F6-CC31-41AB-AAE3-35F399B24A1B}" type="presOf" srcId="{8C55B10A-A975-4C25-9C65-F3960490723D}" destId="{B15802D9-F55A-4E6A-A739-F6891BDB14C1}" srcOrd="0" destOrd="0" presId="urn:microsoft.com/office/officeart/2005/8/layout/radial4"/>
    <dgm:cxn modelId="{E781097B-1197-4DB1-9B56-60F54ED2E95D}" type="presOf" srcId="{CBB379D2-02E4-4ED0-B9FE-409F7E26A1BE}" destId="{38D04054-1F39-4CC2-94EA-A2A6702E61C1}" srcOrd="0" destOrd="0" presId="urn:microsoft.com/office/officeart/2005/8/layout/radial4"/>
    <dgm:cxn modelId="{F02B04BA-1E2F-4BEC-ACC0-8DD89DD1C8AA}" type="presOf" srcId="{3FF69A49-0803-4578-88AB-818E497420F8}" destId="{E1020D92-1D1A-4957-8586-CBD2E23E979F}" srcOrd="0" destOrd="0" presId="urn:microsoft.com/office/officeart/2005/8/layout/radial4"/>
    <dgm:cxn modelId="{104F486C-C611-4F38-B526-FCE1AFB5F5CA}" type="presOf" srcId="{4DA18FC7-825B-49A3-B9A9-656A814F3325}" destId="{8C5CB042-35C9-44F1-AC36-C02E9ECCD566}" srcOrd="0" destOrd="0" presId="urn:microsoft.com/office/officeart/2005/8/layout/radial4"/>
    <dgm:cxn modelId="{18D8FDF7-2FF4-44DE-A87C-B2DEC2C350A8}" type="presOf" srcId="{1109E619-94ED-47FD-9B0F-CE63B594D7EC}" destId="{A996B6F1-6429-4EC8-8DF3-6729B383690B}" srcOrd="0" destOrd="0" presId="urn:microsoft.com/office/officeart/2005/8/layout/radial4"/>
    <dgm:cxn modelId="{20FB06C2-2346-4547-8FCF-91A5AD265D01}" type="presOf" srcId="{2A521DD9-C9DA-4839-8DD5-F4C7C44B9D26}" destId="{B0A7A69C-817C-4AE3-83AC-26305750F0F2}" srcOrd="0" destOrd="0" presId="urn:microsoft.com/office/officeart/2005/8/layout/radial4"/>
    <dgm:cxn modelId="{BE786AD3-6213-4F96-BCCB-663920EAFE6C}" type="presOf" srcId="{41B8CFE7-3A8C-4403-B14C-F3B34F89C73E}" destId="{3865E129-DFC4-4EE3-9C48-43B730B6C3C6}" srcOrd="0" destOrd="0" presId="urn:microsoft.com/office/officeart/2005/8/layout/radial4"/>
    <dgm:cxn modelId="{30CC2642-4A14-4B2F-913D-85CE95A398E9}" type="presOf" srcId="{FCF6C3AA-9799-4599-BB75-AED82ADCA235}" destId="{1A8193E4-A9B1-45B4-AC52-03C2E59B88BE}" srcOrd="0" destOrd="0" presId="urn:microsoft.com/office/officeart/2005/8/layout/radial4"/>
    <dgm:cxn modelId="{1A0575CA-B2D7-4384-8051-B04CECEF51A2}" srcId="{BB7461FC-818F-459C-B25C-8C03FB72D4F5}" destId="{CBB379D2-02E4-4ED0-B9FE-409F7E26A1BE}" srcOrd="3" destOrd="0" parTransId="{4DA18FC7-825B-49A3-B9A9-656A814F3325}" sibTransId="{1819020B-F96B-4900-9A80-AA2E8096947B}"/>
    <dgm:cxn modelId="{2133D1F2-74D0-4ED7-8D93-106D3EE00D8A}" type="presParOf" srcId="{D67BA74D-F11A-47C7-837C-FAC47AF9EF47}" destId="{66915912-CAF6-4611-A667-FDF82BEE5C05}" srcOrd="0" destOrd="0" presId="urn:microsoft.com/office/officeart/2005/8/layout/radial4"/>
    <dgm:cxn modelId="{57C71917-4726-4F5E-9937-9AD45663F8D6}" type="presParOf" srcId="{D67BA74D-F11A-47C7-837C-FAC47AF9EF47}" destId="{A996B6F1-6429-4EC8-8DF3-6729B383690B}" srcOrd="1" destOrd="0" presId="urn:microsoft.com/office/officeart/2005/8/layout/radial4"/>
    <dgm:cxn modelId="{85DC1E7D-570C-4D5C-B479-8A07D1C20A20}" type="presParOf" srcId="{D67BA74D-F11A-47C7-837C-FAC47AF9EF47}" destId="{F9C290B6-AA03-4605-BE46-4E7771A15F19}" srcOrd="2" destOrd="0" presId="urn:microsoft.com/office/officeart/2005/8/layout/radial4"/>
    <dgm:cxn modelId="{D1E6E006-9318-4188-872F-0DC0AAED63CD}" type="presParOf" srcId="{D67BA74D-F11A-47C7-837C-FAC47AF9EF47}" destId="{E1020D92-1D1A-4957-8586-CBD2E23E979F}" srcOrd="3" destOrd="0" presId="urn:microsoft.com/office/officeart/2005/8/layout/radial4"/>
    <dgm:cxn modelId="{88168C73-C933-49D0-A98A-0BAD63890F73}" type="presParOf" srcId="{D67BA74D-F11A-47C7-837C-FAC47AF9EF47}" destId="{1A8193E4-A9B1-45B4-AC52-03C2E59B88BE}" srcOrd="4" destOrd="0" presId="urn:microsoft.com/office/officeart/2005/8/layout/radial4"/>
    <dgm:cxn modelId="{C85A449D-6389-4757-B0B3-F91C1B263F5A}" type="presParOf" srcId="{D67BA74D-F11A-47C7-837C-FAC47AF9EF47}" destId="{1AF9F5A2-9EFB-4150-9949-3AA8B127F0E7}" srcOrd="5" destOrd="0" presId="urn:microsoft.com/office/officeart/2005/8/layout/radial4"/>
    <dgm:cxn modelId="{50FCE87B-9D71-42BF-BE53-FE66ECC8441B}" type="presParOf" srcId="{D67BA74D-F11A-47C7-837C-FAC47AF9EF47}" destId="{3865E129-DFC4-4EE3-9C48-43B730B6C3C6}" srcOrd="6" destOrd="0" presId="urn:microsoft.com/office/officeart/2005/8/layout/radial4"/>
    <dgm:cxn modelId="{B5D53CA1-A603-46DE-8DFC-DF018FF8C98F}" type="presParOf" srcId="{D67BA74D-F11A-47C7-837C-FAC47AF9EF47}" destId="{8C5CB042-35C9-44F1-AC36-C02E9ECCD566}" srcOrd="7" destOrd="0" presId="urn:microsoft.com/office/officeart/2005/8/layout/radial4"/>
    <dgm:cxn modelId="{B7BD8971-54C7-4178-922A-6A255566F3A5}" type="presParOf" srcId="{D67BA74D-F11A-47C7-837C-FAC47AF9EF47}" destId="{38D04054-1F39-4CC2-94EA-A2A6702E61C1}" srcOrd="8" destOrd="0" presId="urn:microsoft.com/office/officeart/2005/8/layout/radial4"/>
    <dgm:cxn modelId="{9DFCB4E9-5C2A-4632-AC31-657DFB0FBD7C}" type="presParOf" srcId="{D67BA74D-F11A-47C7-837C-FAC47AF9EF47}" destId="{B0A7A69C-817C-4AE3-83AC-26305750F0F2}" srcOrd="9" destOrd="0" presId="urn:microsoft.com/office/officeart/2005/8/layout/radial4"/>
    <dgm:cxn modelId="{EC13DF1C-83C8-4F8F-9032-B95EBEE06DC8}" type="presParOf" srcId="{D67BA74D-F11A-47C7-837C-FAC47AF9EF47}" destId="{B15802D9-F55A-4E6A-A739-F6891BDB14C1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6A42DD-16C0-45F5-820A-E52FDCBA65F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805934-66A6-4E32-AF25-975AADF9EB00}">
      <dgm:prSet phldrT="[Text]"/>
      <dgm:spPr/>
      <dgm:t>
        <a:bodyPr/>
        <a:lstStyle/>
        <a:p>
          <a:r>
            <a:rPr lang="en-US" dirty="0" smtClean="0"/>
            <a:t>PaRC/EMP Steering Committee</a:t>
          </a:r>
          <a:endParaRPr lang="en-US" dirty="0"/>
        </a:p>
      </dgm:t>
    </dgm:pt>
    <dgm:pt modelId="{75D40384-3133-46B0-BF20-92EC193830CD}" type="parTrans" cxnId="{22EB894D-6EF3-4BB2-834E-23A81F80A4DE}">
      <dgm:prSet/>
      <dgm:spPr/>
      <dgm:t>
        <a:bodyPr/>
        <a:lstStyle/>
        <a:p>
          <a:endParaRPr lang="en-US"/>
        </a:p>
      </dgm:t>
    </dgm:pt>
    <dgm:pt modelId="{E6006A26-EE04-4645-B0D6-0B0A63EDE37F}" type="sibTrans" cxnId="{22EB894D-6EF3-4BB2-834E-23A81F80A4DE}">
      <dgm:prSet/>
      <dgm:spPr/>
      <dgm:t>
        <a:bodyPr/>
        <a:lstStyle/>
        <a:p>
          <a:endParaRPr lang="en-US"/>
        </a:p>
      </dgm:t>
    </dgm:pt>
    <dgm:pt modelId="{B26CDEF7-0CB4-4E4E-8472-DB7AD531729B}">
      <dgm:prSet phldrT="[Text]"/>
      <dgm:spPr/>
      <dgm:t>
        <a:bodyPr/>
        <a:lstStyle/>
        <a:p>
          <a:r>
            <a:rPr lang="en-US" dirty="0" smtClean="0"/>
            <a:t>College</a:t>
          </a:r>
          <a:endParaRPr lang="en-US" dirty="0"/>
        </a:p>
      </dgm:t>
    </dgm:pt>
    <dgm:pt modelId="{A52D1F10-7E56-42E0-9B11-C0405D750900}" type="parTrans" cxnId="{CB14B5B3-9C33-430A-887D-EBAC39C5C4BC}">
      <dgm:prSet/>
      <dgm:spPr/>
      <dgm:t>
        <a:bodyPr/>
        <a:lstStyle/>
        <a:p>
          <a:endParaRPr lang="en-US"/>
        </a:p>
      </dgm:t>
    </dgm:pt>
    <dgm:pt modelId="{6FEC431E-3AA3-417D-B5E4-47902100C39F}" type="sibTrans" cxnId="{CB14B5B3-9C33-430A-887D-EBAC39C5C4BC}">
      <dgm:prSet/>
      <dgm:spPr/>
      <dgm:t>
        <a:bodyPr/>
        <a:lstStyle/>
        <a:p>
          <a:endParaRPr lang="en-US"/>
        </a:p>
      </dgm:t>
    </dgm:pt>
    <dgm:pt modelId="{38D27F4E-ACC0-4521-AA2B-8204C1B1B454}">
      <dgm:prSet phldrT="[Text]"/>
      <dgm:spPr/>
      <dgm:t>
        <a:bodyPr/>
        <a:lstStyle/>
        <a:p>
          <a:r>
            <a:rPr lang="en-US" dirty="0" smtClean="0"/>
            <a:t>College President</a:t>
          </a:r>
          <a:endParaRPr lang="en-US" dirty="0"/>
        </a:p>
      </dgm:t>
    </dgm:pt>
    <dgm:pt modelId="{A4197D14-9158-4B7D-869B-F6F81E0813E1}" type="parTrans" cxnId="{EF678535-2F62-4DE6-8B02-D80BE1AFDEE6}">
      <dgm:prSet/>
      <dgm:spPr/>
      <dgm:t>
        <a:bodyPr/>
        <a:lstStyle/>
        <a:p>
          <a:endParaRPr lang="en-US"/>
        </a:p>
      </dgm:t>
    </dgm:pt>
    <dgm:pt modelId="{C1E94D3E-57E9-4CD3-AEA9-8206BFC2017F}" type="sibTrans" cxnId="{EF678535-2F62-4DE6-8B02-D80BE1AFDEE6}">
      <dgm:prSet/>
      <dgm:spPr/>
      <dgm:t>
        <a:bodyPr/>
        <a:lstStyle/>
        <a:p>
          <a:endParaRPr lang="en-US"/>
        </a:p>
      </dgm:t>
    </dgm:pt>
    <dgm:pt modelId="{5669DC3A-3C64-4DCC-B0A8-9B14C2996291}">
      <dgm:prSet/>
      <dgm:spPr/>
      <dgm:t>
        <a:bodyPr/>
        <a:lstStyle/>
        <a:p>
          <a:r>
            <a:rPr lang="en-US" dirty="0" smtClean="0"/>
            <a:t>Review and discuss all data (meaning making)</a:t>
          </a:r>
          <a:endParaRPr lang="en-US" dirty="0"/>
        </a:p>
      </dgm:t>
    </dgm:pt>
    <dgm:pt modelId="{F83FFB81-1999-4B78-BCF0-1D2AEFD82545}" type="parTrans" cxnId="{384DED9F-3E2A-492B-A1AA-B302C478323F}">
      <dgm:prSet/>
      <dgm:spPr/>
      <dgm:t>
        <a:bodyPr/>
        <a:lstStyle/>
        <a:p>
          <a:endParaRPr lang="en-US"/>
        </a:p>
      </dgm:t>
    </dgm:pt>
    <dgm:pt modelId="{477418D8-83F8-43A3-8E10-91A30654053B}" type="sibTrans" cxnId="{384DED9F-3E2A-492B-A1AA-B302C478323F}">
      <dgm:prSet/>
      <dgm:spPr/>
      <dgm:t>
        <a:bodyPr/>
        <a:lstStyle/>
        <a:p>
          <a:endParaRPr lang="en-US"/>
        </a:p>
      </dgm:t>
    </dgm:pt>
    <dgm:pt modelId="{164A6EB6-E75D-453D-934A-24DA2A84563E}">
      <dgm:prSet/>
      <dgm:spPr/>
      <dgm:t>
        <a:bodyPr/>
        <a:lstStyle/>
        <a:p>
          <a:r>
            <a:rPr lang="en-US" dirty="0" smtClean="0"/>
            <a:t>Identify college needs</a:t>
          </a:r>
          <a:endParaRPr lang="en-US" dirty="0"/>
        </a:p>
      </dgm:t>
    </dgm:pt>
    <dgm:pt modelId="{B1F109B4-153C-488D-AC5D-6F476860093A}" type="parTrans" cxnId="{803C453C-D14A-415D-BFFF-B013D6BB8281}">
      <dgm:prSet/>
      <dgm:spPr/>
      <dgm:t>
        <a:bodyPr/>
        <a:lstStyle/>
        <a:p>
          <a:endParaRPr lang="en-US"/>
        </a:p>
      </dgm:t>
    </dgm:pt>
    <dgm:pt modelId="{3573FB1E-19C6-4F3D-90E7-37EB1B54C151}" type="sibTrans" cxnId="{803C453C-D14A-415D-BFFF-B013D6BB8281}">
      <dgm:prSet/>
      <dgm:spPr/>
      <dgm:t>
        <a:bodyPr/>
        <a:lstStyle/>
        <a:p>
          <a:endParaRPr lang="en-US"/>
        </a:p>
      </dgm:t>
    </dgm:pt>
    <dgm:pt modelId="{F9476F6D-C02D-4C87-B467-50F0E70EE11E}">
      <dgm:prSet/>
      <dgm:spPr/>
      <dgm:t>
        <a:bodyPr/>
        <a:lstStyle/>
        <a:p>
          <a:r>
            <a:rPr lang="en-US" dirty="0" smtClean="0"/>
            <a:t>Recommend institutional goals</a:t>
          </a:r>
          <a:endParaRPr lang="en-US" dirty="0"/>
        </a:p>
      </dgm:t>
    </dgm:pt>
    <dgm:pt modelId="{984C7183-55BE-4604-9291-B7DF9242DFEB}" type="parTrans" cxnId="{745284EE-5EA9-46E2-BC3D-8DA0B8F628A4}">
      <dgm:prSet/>
      <dgm:spPr/>
      <dgm:t>
        <a:bodyPr/>
        <a:lstStyle/>
        <a:p>
          <a:endParaRPr lang="en-US"/>
        </a:p>
      </dgm:t>
    </dgm:pt>
    <dgm:pt modelId="{761F2885-9D10-45E6-A14A-D34F9D90D64A}" type="sibTrans" cxnId="{745284EE-5EA9-46E2-BC3D-8DA0B8F628A4}">
      <dgm:prSet/>
      <dgm:spPr/>
      <dgm:t>
        <a:bodyPr/>
        <a:lstStyle/>
        <a:p>
          <a:endParaRPr lang="en-US"/>
        </a:p>
      </dgm:t>
    </dgm:pt>
    <dgm:pt modelId="{C27AEAF3-07F3-4CF1-A1B3-129C4D9D975C}">
      <dgm:prSet phldrT="[Text]"/>
      <dgm:spPr/>
      <dgm:t>
        <a:bodyPr/>
        <a:lstStyle/>
        <a:p>
          <a:r>
            <a:rPr lang="en-US" dirty="0" smtClean="0"/>
            <a:t>Provide feedback about institutional strengths, weaknesses, and areas for focus</a:t>
          </a:r>
          <a:endParaRPr lang="en-US" dirty="0"/>
        </a:p>
      </dgm:t>
    </dgm:pt>
    <dgm:pt modelId="{7C4D8F66-E25F-4B61-9DE2-D32CAD0F4BED}" type="parTrans" cxnId="{045FEA32-58ED-46C1-B1DD-831571F1A947}">
      <dgm:prSet/>
      <dgm:spPr/>
      <dgm:t>
        <a:bodyPr/>
        <a:lstStyle/>
        <a:p>
          <a:endParaRPr lang="en-US"/>
        </a:p>
      </dgm:t>
    </dgm:pt>
    <dgm:pt modelId="{D8A4BF3A-7740-47BD-8164-978161E619C5}" type="sibTrans" cxnId="{045FEA32-58ED-46C1-B1DD-831571F1A947}">
      <dgm:prSet/>
      <dgm:spPr/>
      <dgm:t>
        <a:bodyPr/>
        <a:lstStyle/>
        <a:p>
          <a:endParaRPr lang="en-US"/>
        </a:p>
      </dgm:t>
    </dgm:pt>
    <dgm:pt modelId="{3B379124-F978-47F2-988C-201AC289ACED}">
      <dgm:prSet phldrT="[Text]"/>
      <dgm:spPr/>
      <dgm:t>
        <a:bodyPr/>
        <a:lstStyle/>
        <a:p>
          <a:r>
            <a:rPr lang="en-US" dirty="0" smtClean="0"/>
            <a:t>Offer suggestions and comments regarding the EMP revise process and proposed draft institutional goals</a:t>
          </a:r>
          <a:endParaRPr lang="en-US" dirty="0"/>
        </a:p>
      </dgm:t>
    </dgm:pt>
    <dgm:pt modelId="{A0B82B3A-AD57-4709-A54A-D2B29F7B705B}" type="parTrans" cxnId="{A11DC721-B87B-4675-BD64-FC4EC31B08D8}">
      <dgm:prSet/>
      <dgm:spPr/>
      <dgm:t>
        <a:bodyPr/>
        <a:lstStyle/>
        <a:p>
          <a:endParaRPr lang="en-US"/>
        </a:p>
      </dgm:t>
    </dgm:pt>
    <dgm:pt modelId="{6BC98670-2130-4C1D-AD71-C9BEAB3B05AA}" type="sibTrans" cxnId="{A11DC721-B87B-4675-BD64-FC4EC31B08D8}">
      <dgm:prSet/>
      <dgm:spPr/>
      <dgm:t>
        <a:bodyPr/>
        <a:lstStyle/>
        <a:p>
          <a:endParaRPr lang="en-US"/>
        </a:p>
      </dgm:t>
    </dgm:pt>
    <dgm:pt modelId="{F31CECAC-976B-4EF9-AB55-7DF9A0D4F70A}">
      <dgm:prSet/>
      <dgm:spPr/>
      <dgm:t>
        <a:bodyPr/>
        <a:lstStyle/>
        <a:p>
          <a:r>
            <a:rPr lang="en-US" dirty="0" smtClean="0"/>
            <a:t>Provide leadership by ensuring shared governance process with the EMP revise</a:t>
          </a:r>
          <a:endParaRPr lang="en-US" dirty="0"/>
        </a:p>
      </dgm:t>
    </dgm:pt>
    <dgm:pt modelId="{BB457F3A-D53B-461A-B8EA-2AB57C8B5BE5}" type="parTrans" cxnId="{945DED20-28AA-4CAD-9600-6751922C3357}">
      <dgm:prSet/>
      <dgm:spPr/>
      <dgm:t>
        <a:bodyPr/>
        <a:lstStyle/>
        <a:p>
          <a:endParaRPr lang="en-US"/>
        </a:p>
      </dgm:t>
    </dgm:pt>
    <dgm:pt modelId="{E5F43766-D060-4736-B2BD-68CFD2A56C90}" type="sibTrans" cxnId="{945DED20-28AA-4CAD-9600-6751922C3357}">
      <dgm:prSet/>
      <dgm:spPr/>
      <dgm:t>
        <a:bodyPr/>
        <a:lstStyle/>
        <a:p>
          <a:endParaRPr lang="en-US"/>
        </a:p>
      </dgm:t>
    </dgm:pt>
    <dgm:pt modelId="{4CF7FAFF-5B00-4CE7-A540-15AA1350BD87}">
      <dgm:prSet phldrT="[Text]"/>
      <dgm:spPr/>
      <dgm:t>
        <a:bodyPr/>
        <a:lstStyle/>
        <a:p>
          <a:r>
            <a:rPr lang="en-US" dirty="0" smtClean="0"/>
            <a:t>Engage in dialogue about institutional goals and area for focus over next 5-8 years</a:t>
          </a:r>
          <a:endParaRPr lang="en-US" dirty="0"/>
        </a:p>
      </dgm:t>
    </dgm:pt>
    <dgm:pt modelId="{EAF53804-3224-492B-87CC-19A84A928062}" type="parTrans" cxnId="{61770BEF-5605-4347-9B6D-F32B7CD03391}">
      <dgm:prSet/>
      <dgm:spPr/>
    </dgm:pt>
    <dgm:pt modelId="{7301E3C1-E9F2-467E-964F-451C2AB4FE34}" type="sibTrans" cxnId="{61770BEF-5605-4347-9B6D-F32B7CD03391}">
      <dgm:prSet/>
      <dgm:spPr/>
    </dgm:pt>
    <dgm:pt modelId="{050C1FCE-9A32-4CC2-96D6-8EAD3A8F43AB}" type="pres">
      <dgm:prSet presAssocID="{F16A42DD-16C0-45F5-820A-E52FDCBA65F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05D8D2-1D41-43DB-8727-4146B0B805B2}" type="pres">
      <dgm:prSet presAssocID="{C4805934-66A6-4E32-AF25-975AADF9EB00}" presName="parentLin" presStyleCnt="0"/>
      <dgm:spPr/>
    </dgm:pt>
    <dgm:pt modelId="{04463464-620B-4D34-92B2-021C941071DA}" type="pres">
      <dgm:prSet presAssocID="{C4805934-66A6-4E32-AF25-975AADF9EB0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13ADFF7-692F-4620-956C-5EBC944D1764}" type="pres">
      <dgm:prSet presAssocID="{C4805934-66A6-4E32-AF25-975AADF9EB0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D42B64-A549-4F75-8D6E-D70B83770CDC}" type="pres">
      <dgm:prSet presAssocID="{C4805934-66A6-4E32-AF25-975AADF9EB00}" presName="negativeSpace" presStyleCnt="0"/>
      <dgm:spPr/>
    </dgm:pt>
    <dgm:pt modelId="{ED8F284E-A1EF-41E7-BC6E-9397B68A2C81}" type="pres">
      <dgm:prSet presAssocID="{C4805934-66A6-4E32-AF25-975AADF9EB0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BAFA80-0B7D-44F0-9B0D-F4F16441A59B}" type="pres">
      <dgm:prSet presAssocID="{E6006A26-EE04-4645-B0D6-0B0A63EDE37F}" presName="spaceBetweenRectangles" presStyleCnt="0"/>
      <dgm:spPr/>
    </dgm:pt>
    <dgm:pt modelId="{99272FF7-0B35-4A40-B84D-B4208DA5B21A}" type="pres">
      <dgm:prSet presAssocID="{B26CDEF7-0CB4-4E4E-8472-DB7AD531729B}" presName="parentLin" presStyleCnt="0"/>
      <dgm:spPr/>
    </dgm:pt>
    <dgm:pt modelId="{F9FF1758-E19D-4986-9959-FCCBBDA1F4F0}" type="pres">
      <dgm:prSet presAssocID="{B26CDEF7-0CB4-4E4E-8472-DB7AD531729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1ACFB9F-B30B-4FAA-90B1-92B11006BA00}" type="pres">
      <dgm:prSet presAssocID="{B26CDEF7-0CB4-4E4E-8472-DB7AD531729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267B38-4D36-485D-A9D5-676459D13D88}" type="pres">
      <dgm:prSet presAssocID="{B26CDEF7-0CB4-4E4E-8472-DB7AD531729B}" presName="negativeSpace" presStyleCnt="0"/>
      <dgm:spPr/>
    </dgm:pt>
    <dgm:pt modelId="{7CE170D7-03C5-428B-B999-15AA2F1DD54B}" type="pres">
      <dgm:prSet presAssocID="{B26CDEF7-0CB4-4E4E-8472-DB7AD531729B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3B5BEC-A2D8-4EAB-B2E5-866EC58542C5}" type="pres">
      <dgm:prSet presAssocID="{6FEC431E-3AA3-417D-B5E4-47902100C39F}" presName="spaceBetweenRectangles" presStyleCnt="0"/>
      <dgm:spPr/>
    </dgm:pt>
    <dgm:pt modelId="{170CDD8B-010E-4012-A582-BB3D2FACBCD2}" type="pres">
      <dgm:prSet presAssocID="{38D27F4E-ACC0-4521-AA2B-8204C1B1B454}" presName="parentLin" presStyleCnt="0"/>
      <dgm:spPr/>
    </dgm:pt>
    <dgm:pt modelId="{EB9AFE50-D7E8-487D-B50F-1D2CF5E16CB5}" type="pres">
      <dgm:prSet presAssocID="{38D27F4E-ACC0-4521-AA2B-8204C1B1B454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6B4E3A97-DBE2-4C87-93A6-AF36AAF34E31}" type="pres">
      <dgm:prSet presAssocID="{38D27F4E-ACC0-4521-AA2B-8204C1B1B45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2C3F53-FEBA-4972-9426-50D64F675FC9}" type="pres">
      <dgm:prSet presAssocID="{38D27F4E-ACC0-4521-AA2B-8204C1B1B454}" presName="negativeSpace" presStyleCnt="0"/>
      <dgm:spPr/>
    </dgm:pt>
    <dgm:pt modelId="{A863E95F-4661-4091-A559-2F654E077355}" type="pres">
      <dgm:prSet presAssocID="{38D27F4E-ACC0-4521-AA2B-8204C1B1B454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5BE205-D403-49DC-ABB0-763DEF447D92}" type="presOf" srcId="{C27AEAF3-07F3-4CF1-A1B3-129C4D9D975C}" destId="{7CE170D7-03C5-428B-B999-15AA2F1DD54B}" srcOrd="0" destOrd="0" presId="urn:microsoft.com/office/officeart/2005/8/layout/list1"/>
    <dgm:cxn modelId="{7ACFFB88-E10A-4DD0-A987-E4FF53A9D35F}" type="presOf" srcId="{F16A42DD-16C0-45F5-820A-E52FDCBA65FB}" destId="{050C1FCE-9A32-4CC2-96D6-8EAD3A8F43AB}" srcOrd="0" destOrd="0" presId="urn:microsoft.com/office/officeart/2005/8/layout/list1"/>
    <dgm:cxn modelId="{61770BEF-5605-4347-9B6D-F32B7CD03391}" srcId="{B26CDEF7-0CB4-4E4E-8472-DB7AD531729B}" destId="{4CF7FAFF-5B00-4CE7-A540-15AA1350BD87}" srcOrd="1" destOrd="0" parTransId="{EAF53804-3224-492B-87CC-19A84A928062}" sibTransId="{7301E3C1-E9F2-467E-964F-451C2AB4FE34}"/>
    <dgm:cxn modelId="{41B5EA37-7459-4F2F-8807-B458D4CD0AF5}" type="presOf" srcId="{C4805934-66A6-4E32-AF25-975AADF9EB00}" destId="{A13ADFF7-692F-4620-956C-5EBC944D1764}" srcOrd="1" destOrd="0" presId="urn:microsoft.com/office/officeart/2005/8/layout/list1"/>
    <dgm:cxn modelId="{EF678535-2F62-4DE6-8B02-D80BE1AFDEE6}" srcId="{F16A42DD-16C0-45F5-820A-E52FDCBA65FB}" destId="{38D27F4E-ACC0-4521-AA2B-8204C1B1B454}" srcOrd="2" destOrd="0" parTransId="{A4197D14-9158-4B7D-869B-F6F81E0813E1}" sibTransId="{C1E94D3E-57E9-4CD3-AEA9-8206BFC2017F}"/>
    <dgm:cxn modelId="{AA7F083B-E975-4ABB-B6B9-2D1C69EEB8C9}" type="presOf" srcId="{5669DC3A-3C64-4DCC-B0A8-9B14C2996291}" destId="{ED8F284E-A1EF-41E7-BC6E-9397B68A2C81}" srcOrd="0" destOrd="0" presId="urn:microsoft.com/office/officeart/2005/8/layout/list1"/>
    <dgm:cxn modelId="{5EABA4BF-AE6E-47BF-978B-75E730007877}" type="presOf" srcId="{B26CDEF7-0CB4-4E4E-8472-DB7AD531729B}" destId="{F9FF1758-E19D-4986-9959-FCCBBDA1F4F0}" srcOrd="0" destOrd="0" presId="urn:microsoft.com/office/officeart/2005/8/layout/list1"/>
    <dgm:cxn modelId="{7F87672F-9B9D-4B6C-8A77-7CA3E09F5E19}" type="presOf" srcId="{38D27F4E-ACC0-4521-AA2B-8204C1B1B454}" destId="{EB9AFE50-D7E8-487D-B50F-1D2CF5E16CB5}" srcOrd="0" destOrd="0" presId="urn:microsoft.com/office/officeart/2005/8/layout/list1"/>
    <dgm:cxn modelId="{A11DC721-B87B-4675-BD64-FC4EC31B08D8}" srcId="{B26CDEF7-0CB4-4E4E-8472-DB7AD531729B}" destId="{3B379124-F978-47F2-988C-201AC289ACED}" srcOrd="2" destOrd="0" parTransId="{A0B82B3A-AD57-4709-A54A-D2B29F7B705B}" sibTransId="{6BC98670-2130-4C1D-AD71-C9BEAB3B05AA}"/>
    <dgm:cxn modelId="{059C0A8B-343D-47F0-AE0A-33048A64BF24}" type="presOf" srcId="{F31CECAC-976B-4EF9-AB55-7DF9A0D4F70A}" destId="{A863E95F-4661-4091-A559-2F654E077355}" srcOrd="0" destOrd="0" presId="urn:microsoft.com/office/officeart/2005/8/layout/list1"/>
    <dgm:cxn modelId="{8FD7DBB3-9F32-4BDE-B919-C8AA6D7DD328}" type="presOf" srcId="{C4805934-66A6-4E32-AF25-975AADF9EB00}" destId="{04463464-620B-4D34-92B2-021C941071DA}" srcOrd="0" destOrd="0" presId="urn:microsoft.com/office/officeart/2005/8/layout/list1"/>
    <dgm:cxn modelId="{045FEA32-58ED-46C1-B1DD-831571F1A947}" srcId="{B26CDEF7-0CB4-4E4E-8472-DB7AD531729B}" destId="{C27AEAF3-07F3-4CF1-A1B3-129C4D9D975C}" srcOrd="0" destOrd="0" parTransId="{7C4D8F66-E25F-4B61-9DE2-D32CAD0F4BED}" sibTransId="{D8A4BF3A-7740-47BD-8164-978161E619C5}"/>
    <dgm:cxn modelId="{384DED9F-3E2A-492B-A1AA-B302C478323F}" srcId="{C4805934-66A6-4E32-AF25-975AADF9EB00}" destId="{5669DC3A-3C64-4DCC-B0A8-9B14C2996291}" srcOrd="0" destOrd="0" parTransId="{F83FFB81-1999-4B78-BCF0-1D2AEFD82545}" sibTransId="{477418D8-83F8-43A3-8E10-91A30654053B}"/>
    <dgm:cxn modelId="{745284EE-5EA9-46E2-BC3D-8DA0B8F628A4}" srcId="{C4805934-66A6-4E32-AF25-975AADF9EB00}" destId="{F9476F6D-C02D-4C87-B467-50F0E70EE11E}" srcOrd="2" destOrd="0" parTransId="{984C7183-55BE-4604-9291-B7DF9242DFEB}" sibTransId="{761F2885-9D10-45E6-A14A-D34F9D90D64A}"/>
    <dgm:cxn modelId="{35FECA30-53DC-4C3B-92C0-832CEB53D5B6}" type="presOf" srcId="{164A6EB6-E75D-453D-934A-24DA2A84563E}" destId="{ED8F284E-A1EF-41E7-BC6E-9397B68A2C81}" srcOrd="0" destOrd="1" presId="urn:microsoft.com/office/officeart/2005/8/layout/list1"/>
    <dgm:cxn modelId="{82201B2D-6409-491F-A875-A0B595E4BAA4}" type="presOf" srcId="{3B379124-F978-47F2-988C-201AC289ACED}" destId="{7CE170D7-03C5-428B-B999-15AA2F1DD54B}" srcOrd="0" destOrd="2" presId="urn:microsoft.com/office/officeart/2005/8/layout/list1"/>
    <dgm:cxn modelId="{EA8EE3EE-F0DA-4E4B-B2BA-6658751632F6}" type="presOf" srcId="{F9476F6D-C02D-4C87-B467-50F0E70EE11E}" destId="{ED8F284E-A1EF-41E7-BC6E-9397B68A2C81}" srcOrd="0" destOrd="2" presId="urn:microsoft.com/office/officeart/2005/8/layout/list1"/>
    <dgm:cxn modelId="{53CDD62C-EBE3-4322-BB64-3A864ED7A2F5}" type="presOf" srcId="{38D27F4E-ACC0-4521-AA2B-8204C1B1B454}" destId="{6B4E3A97-DBE2-4C87-93A6-AF36AAF34E31}" srcOrd="1" destOrd="0" presId="urn:microsoft.com/office/officeart/2005/8/layout/list1"/>
    <dgm:cxn modelId="{0D381BE0-988C-4D4F-8B16-2CB2C66F139E}" type="presOf" srcId="{4CF7FAFF-5B00-4CE7-A540-15AA1350BD87}" destId="{7CE170D7-03C5-428B-B999-15AA2F1DD54B}" srcOrd="0" destOrd="1" presId="urn:microsoft.com/office/officeart/2005/8/layout/list1"/>
    <dgm:cxn modelId="{CB14B5B3-9C33-430A-887D-EBAC39C5C4BC}" srcId="{F16A42DD-16C0-45F5-820A-E52FDCBA65FB}" destId="{B26CDEF7-0CB4-4E4E-8472-DB7AD531729B}" srcOrd="1" destOrd="0" parTransId="{A52D1F10-7E56-42E0-9B11-C0405D750900}" sibTransId="{6FEC431E-3AA3-417D-B5E4-47902100C39F}"/>
    <dgm:cxn modelId="{945DED20-28AA-4CAD-9600-6751922C3357}" srcId="{38D27F4E-ACC0-4521-AA2B-8204C1B1B454}" destId="{F31CECAC-976B-4EF9-AB55-7DF9A0D4F70A}" srcOrd="0" destOrd="0" parTransId="{BB457F3A-D53B-461A-B8EA-2AB57C8B5BE5}" sibTransId="{E5F43766-D060-4736-B2BD-68CFD2A56C90}"/>
    <dgm:cxn modelId="{803C453C-D14A-415D-BFFF-B013D6BB8281}" srcId="{C4805934-66A6-4E32-AF25-975AADF9EB00}" destId="{164A6EB6-E75D-453D-934A-24DA2A84563E}" srcOrd="1" destOrd="0" parTransId="{B1F109B4-153C-488D-AC5D-6F476860093A}" sibTransId="{3573FB1E-19C6-4F3D-90E7-37EB1B54C151}"/>
    <dgm:cxn modelId="{22EB894D-6EF3-4BB2-834E-23A81F80A4DE}" srcId="{F16A42DD-16C0-45F5-820A-E52FDCBA65FB}" destId="{C4805934-66A6-4E32-AF25-975AADF9EB00}" srcOrd="0" destOrd="0" parTransId="{75D40384-3133-46B0-BF20-92EC193830CD}" sibTransId="{E6006A26-EE04-4645-B0D6-0B0A63EDE37F}"/>
    <dgm:cxn modelId="{8C2F84CE-19E9-44DD-9EB6-8D501B6D69C8}" type="presOf" srcId="{B26CDEF7-0CB4-4E4E-8472-DB7AD531729B}" destId="{D1ACFB9F-B30B-4FAA-90B1-92B11006BA00}" srcOrd="1" destOrd="0" presId="urn:microsoft.com/office/officeart/2005/8/layout/list1"/>
    <dgm:cxn modelId="{7797D1C9-F6AA-4F44-BA4D-BE4E94E52986}" type="presParOf" srcId="{050C1FCE-9A32-4CC2-96D6-8EAD3A8F43AB}" destId="{BF05D8D2-1D41-43DB-8727-4146B0B805B2}" srcOrd="0" destOrd="0" presId="urn:microsoft.com/office/officeart/2005/8/layout/list1"/>
    <dgm:cxn modelId="{4796028B-D243-40CD-B995-BCAD4414F4AA}" type="presParOf" srcId="{BF05D8D2-1D41-43DB-8727-4146B0B805B2}" destId="{04463464-620B-4D34-92B2-021C941071DA}" srcOrd="0" destOrd="0" presId="urn:microsoft.com/office/officeart/2005/8/layout/list1"/>
    <dgm:cxn modelId="{11C82BD8-43DD-43ED-80CC-634FB6DE25E4}" type="presParOf" srcId="{BF05D8D2-1D41-43DB-8727-4146B0B805B2}" destId="{A13ADFF7-692F-4620-956C-5EBC944D1764}" srcOrd="1" destOrd="0" presId="urn:microsoft.com/office/officeart/2005/8/layout/list1"/>
    <dgm:cxn modelId="{0D75EF32-F07F-4FE5-961B-CFD0E3EF7A17}" type="presParOf" srcId="{050C1FCE-9A32-4CC2-96D6-8EAD3A8F43AB}" destId="{B3D42B64-A549-4F75-8D6E-D70B83770CDC}" srcOrd="1" destOrd="0" presId="urn:microsoft.com/office/officeart/2005/8/layout/list1"/>
    <dgm:cxn modelId="{EA78BC95-BD1B-4222-A082-5812BE33B4E2}" type="presParOf" srcId="{050C1FCE-9A32-4CC2-96D6-8EAD3A8F43AB}" destId="{ED8F284E-A1EF-41E7-BC6E-9397B68A2C81}" srcOrd="2" destOrd="0" presId="urn:microsoft.com/office/officeart/2005/8/layout/list1"/>
    <dgm:cxn modelId="{5F5225A2-BEF3-4418-894D-8AC38F651E00}" type="presParOf" srcId="{050C1FCE-9A32-4CC2-96D6-8EAD3A8F43AB}" destId="{38BAFA80-0B7D-44F0-9B0D-F4F16441A59B}" srcOrd="3" destOrd="0" presId="urn:microsoft.com/office/officeart/2005/8/layout/list1"/>
    <dgm:cxn modelId="{C90333B4-8549-4EFF-8364-735D42691BC1}" type="presParOf" srcId="{050C1FCE-9A32-4CC2-96D6-8EAD3A8F43AB}" destId="{99272FF7-0B35-4A40-B84D-B4208DA5B21A}" srcOrd="4" destOrd="0" presId="urn:microsoft.com/office/officeart/2005/8/layout/list1"/>
    <dgm:cxn modelId="{5BBBFFDB-BA15-45B9-9DE6-2641B1565F59}" type="presParOf" srcId="{99272FF7-0B35-4A40-B84D-B4208DA5B21A}" destId="{F9FF1758-E19D-4986-9959-FCCBBDA1F4F0}" srcOrd="0" destOrd="0" presId="urn:microsoft.com/office/officeart/2005/8/layout/list1"/>
    <dgm:cxn modelId="{4C3B4D4F-C136-40B8-B866-24C84A9AAF68}" type="presParOf" srcId="{99272FF7-0B35-4A40-B84D-B4208DA5B21A}" destId="{D1ACFB9F-B30B-4FAA-90B1-92B11006BA00}" srcOrd="1" destOrd="0" presId="urn:microsoft.com/office/officeart/2005/8/layout/list1"/>
    <dgm:cxn modelId="{6AAFEF2A-9169-410E-8813-2AB060E193B2}" type="presParOf" srcId="{050C1FCE-9A32-4CC2-96D6-8EAD3A8F43AB}" destId="{E1267B38-4D36-485D-A9D5-676459D13D88}" srcOrd="5" destOrd="0" presId="urn:microsoft.com/office/officeart/2005/8/layout/list1"/>
    <dgm:cxn modelId="{37EFCC4A-E78B-4105-8964-AEA64178E1CC}" type="presParOf" srcId="{050C1FCE-9A32-4CC2-96D6-8EAD3A8F43AB}" destId="{7CE170D7-03C5-428B-B999-15AA2F1DD54B}" srcOrd="6" destOrd="0" presId="urn:microsoft.com/office/officeart/2005/8/layout/list1"/>
    <dgm:cxn modelId="{92E53AF6-122C-4B7E-954E-CADBE5FD2EC0}" type="presParOf" srcId="{050C1FCE-9A32-4CC2-96D6-8EAD3A8F43AB}" destId="{D53B5BEC-A2D8-4EAB-B2E5-866EC58542C5}" srcOrd="7" destOrd="0" presId="urn:microsoft.com/office/officeart/2005/8/layout/list1"/>
    <dgm:cxn modelId="{D216BF19-431B-4146-B4F4-183100802EF0}" type="presParOf" srcId="{050C1FCE-9A32-4CC2-96D6-8EAD3A8F43AB}" destId="{170CDD8B-010E-4012-A582-BB3D2FACBCD2}" srcOrd="8" destOrd="0" presId="urn:microsoft.com/office/officeart/2005/8/layout/list1"/>
    <dgm:cxn modelId="{4C071B2E-0BA8-4B45-8897-102F0D593851}" type="presParOf" srcId="{170CDD8B-010E-4012-A582-BB3D2FACBCD2}" destId="{EB9AFE50-D7E8-487D-B50F-1D2CF5E16CB5}" srcOrd="0" destOrd="0" presId="urn:microsoft.com/office/officeart/2005/8/layout/list1"/>
    <dgm:cxn modelId="{71ABE544-3E52-4F74-A32F-3154F02F70F4}" type="presParOf" srcId="{170CDD8B-010E-4012-A582-BB3D2FACBCD2}" destId="{6B4E3A97-DBE2-4C87-93A6-AF36AAF34E31}" srcOrd="1" destOrd="0" presId="urn:microsoft.com/office/officeart/2005/8/layout/list1"/>
    <dgm:cxn modelId="{4E13AB99-69F4-4055-8788-3E7EB59D9743}" type="presParOf" srcId="{050C1FCE-9A32-4CC2-96D6-8EAD3A8F43AB}" destId="{512C3F53-FEBA-4972-9426-50D64F675FC9}" srcOrd="9" destOrd="0" presId="urn:microsoft.com/office/officeart/2005/8/layout/list1"/>
    <dgm:cxn modelId="{D60CFC3A-1CE0-4503-BF79-2BFD45ADA476}" type="presParOf" srcId="{050C1FCE-9A32-4CC2-96D6-8EAD3A8F43AB}" destId="{A863E95F-4661-4091-A559-2F654E07735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6A42DD-16C0-45F5-820A-E52FDCBA65F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37DCD3-F5E9-4B0C-9798-3896147A7159}">
      <dgm:prSet/>
      <dgm:spPr/>
      <dgm:t>
        <a:bodyPr/>
        <a:lstStyle/>
        <a:p>
          <a:r>
            <a:rPr lang="en-US" dirty="0" smtClean="0"/>
            <a:t>Collaborative Brain Trust</a:t>
          </a:r>
          <a:endParaRPr lang="en-US" dirty="0"/>
        </a:p>
      </dgm:t>
    </dgm:pt>
    <dgm:pt modelId="{F70AD5B5-4B14-4B45-9D95-8CB3F8303232}" type="parTrans" cxnId="{BA83513F-326C-407B-8ABF-CC6F853B4233}">
      <dgm:prSet/>
      <dgm:spPr/>
      <dgm:t>
        <a:bodyPr/>
        <a:lstStyle/>
        <a:p>
          <a:endParaRPr lang="en-US"/>
        </a:p>
      </dgm:t>
    </dgm:pt>
    <dgm:pt modelId="{DB927D41-3499-49A0-9303-FC18B2711C6B}" type="sibTrans" cxnId="{BA83513F-326C-407B-8ABF-CC6F853B4233}">
      <dgm:prSet/>
      <dgm:spPr/>
      <dgm:t>
        <a:bodyPr/>
        <a:lstStyle/>
        <a:p>
          <a:endParaRPr lang="en-US"/>
        </a:p>
      </dgm:t>
    </dgm:pt>
    <dgm:pt modelId="{7993FE13-756E-4387-8207-1CEAB9E73B27}">
      <dgm:prSet/>
      <dgm:spPr/>
      <dgm:t>
        <a:bodyPr/>
        <a:lstStyle/>
        <a:p>
          <a:r>
            <a:rPr lang="en-US" dirty="0" smtClean="0"/>
            <a:t>Organizes feedback opportunities for college (including online options)</a:t>
          </a:r>
          <a:endParaRPr lang="en-US" dirty="0"/>
        </a:p>
      </dgm:t>
    </dgm:pt>
    <dgm:pt modelId="{E2753191-514A-41FC-93EB-DDF47F2386D3}" type="parTrans" cxnId="{14C27C63-45BF-4D75-B2DD-A7C243CB7F59}">
      <dgm:prSet/>
      <dgm:spPr/>
      <dgm:t>
        <a:bodyPr/>
        <a:lstStyle/>
        <a:p>
          <a:endParaRPr lang="en-US"/>
        </a:p>
      </dgm:t>
    </dgm:pt>
    <dgm:pt modelId="{4B76F03F-5F4F-4854-840F-04DDFDD0A319}" type="sibTrans" cxnId="{14C27C63-45BF-4D75-B2DD-A7C243CB7F59}">
      <dgm:prSet/>
      <dgm:spPr/>
      <dgm:t>
        <a:bodyPr/>
        <a:lstStyle/>
        <a:p>
          <a:endParaRPr lang="en-US"/>
        </a:p>
      </dgm:t>
    </dgm:pt>
    <dgm:pt modelId="{7212A325-0D85-4514-9A86-946049ACA51B}">
      <dgm:prSet/>
      <dgm:spPr/>
      <dgm:t>
        <a:bodyPr/>
        <a:lstStyle/>
        <a:p>
          <a:r>
            <a:rPr lang="en-US" dirty="0" smtClean="0"/>
            <a:t>Facilitates discussion related to data (context and meaning)</a:t>
          </a:r>
          <a:endParaRPr lang="en-US" dirty="0"/>
        </a:p>
      </dgm:t>
    </dgm:pt>
    <dgm:pt modelId="{9124A461-E4AC-4D90-BA17-29E7D9FE8AA4}" type="parTrans" cxnId="{0B10DE2A-914E-4326-9686-F58A39027725}">
      <dgm:prSet/>
      <dgm:spPr/>
      <dgm:t>
        <a:bodyPr/>
        <a:lstStyle/>
        <a:p>
          <a:endParaRPr lang="en-US"/>
        </a:p>
      </dgm:t>
    </dgm:pt>
    <dgm:pt modelId="{9A0D24A7-29DA-4FA6-9754-7C634D9B5AAE}" type="sibTrans" cxnId="{0B10DE2A-914E-4326-9686-F58A39027725}">
      <dgm:prSet/>
      <dgm:spPr/>
      <dgm:t>
        <a:bodyPr/>
        <a:lstStyle/>
        <a:p>
          <a:endParaRPr lang="en-US"/>
        </a:p>
      </dgm:t>
    </dgm:pt>
    <dgm:pt modelId="{6EDCE1B3-30F0-416A-9A63-466AE1D402DA}">
      <dgm:prSet/>
      <dgm:spPr/>
      <dgm:t>
        <a:bodyPr/>
        <a:lstStyle/>
        <a:p>
          <a:r>
            <a:rPr lang="en-US" dirty="0" smtClean="0"/>
            <a:t>Conducted community and campus interviews</a:t>
          </a:r>
          <a:endParaRPr lang="en-US" dirty="0"/>
        </a:p>
      </dgm:t>
    </dgm:pt>
    <dgm:pt modelId="{44036443-DB6B-4963-AF92-3954122A485A}" type="parTrans" cxnId="{E05471F6-E1E1-476C-A08A-0C39D039A5DD}">
      <dgm:prSet/>
      <dgm:spPr/>
      <dgm:t>
        <a:bodyPr/>
        <a:lstStyle/>
        <a:p>
          <a:endParaRPr lang="en-US"/>
        </a:p>
      </dgm:t>
    </dgm:pt>
    <dgm:pt modelId="{46B40CFF-F96C-4491-AB2D-89050618721E}" type="sibTrans" cxnId="{E05471F6-E1E1-476C-A08A-0C39D039A5DD}">
      <dgm:prSet/>
      <dgm:spPr/>
      <dgm:t>
        <a:bodyPr/>
        <a:lstStyle/>
        <a:p>
          <a:endParaRPr lang="en-US"/>
        </a:p>
      </dgm:t>
    </dgm:pt>
    <dgm:pt modelId="{C543BABC-7C53-40E8-B403-F7F64CF73FD7}">
      <dgm:prSet/>
      <dgm:spPr/>
      <dgm:t>
        <a:bodyPr/>
        <a:lstStyle/>
        <a:p>
          <a:r>
            <a:rPr lang="en-US" dirty="0" smtClean="0"/>
            <a:t>Facilitated discussion at the EMP Steering Committee regarding quantitative and qualitative data findings</a:t>
          </a:r>
          <a:endParaRPr lang="en-US" dirty="0"/>
        </a:p>
      </dgm:t>
    </dgm:pt>
    <dgm:pt modelId="{2DE87216-1CEC-4F50-8088-8B60A8F2B529}" type="parTrans" cxnId="{A8131811-A0BD-4563-AB51-2AE3174D070E}">
      <dgm:prSet/>
      <dgm:spPr/>
      <dgm:t>
        <a:bodyPr/>
        <a:lstStyle/>
        <a:p>
          <a:endParaRPr lang="en-US"/>
        </a:p>
      </dgm:t>
    </dgm:pt>
    <dgm:pt modelId="{68B0F04E-788D-4C59-B205-853C58042D03}" type="sibTrans" cxnId="{A8131811-A0BD-4563-AB51-2AE3174D070E}">
      <dgm:prSet/>
      <dgm:spPr/>
      <dgm:t>
        <a:bodyPr/>
        <a:lstStyle/>
        <a:p>
          <a:endParaRPr lang="en-US"/>
        </a:p>
      </dgm:t>
    </dgm:pt>
    <dgm:pt modelId="{AA61DD75-4CE3-4089-B3D9-EE56CBA6A46C}">
      <dgm:prSet/>
      <dgm:spPr/>
      <dgm:t>
        <a:bodyPr/>
        <a:lstStyle/>
        <a:p>
          <a:r>
            <a:rPr lang="en-US" dirty="0" smtClean="0"/>
            <a:t>Focused dialogue at the EMP Steering Committee to identify institutional goals</a:t>
          </a:r>
          <a:endParaRPr lang="en-US" dirty="0"/>
        </a:p>
      </dgm:t>
    </dgm:pt>
    <dgm:pt modelId="{ED259FE3-4F29-46A2-883A-8D5185789BC1}" type="parTrans" cxnId="{DD44ADCB-FAC5-4071-BA24-28FF591688FA}">
      <dgm:prSet/>
      <dgm:spPr/>
      <dgm:t>
        <a:bodyPr/>
        <a:lstStyle/>
        <a:p>
          <a:endParaRPr lang="en-US"/>
        </a:p>
      </dgm:t>
    </dgm:pt>
    <dgm:pt modelId="{2A403A5D-5837-4BCE-8CD3-4C38B9D6B83F}" type="sibTrans" cxnId="{DD44ADCB-FAC5-4071-BA24-28FF591688FA}">
      <dgm:prSet/>
      <dgm:spPr/>
      <dgm:t>
        <a:bodyPr/>
        <a:lstStyle/>
        <a:p>
          <a:endParaRPr lang="en-US"/>
        </a:p>
      </dgm:t>
    </dgm:pt>
    <dgm:pt modelId="{60C3DCDD-5FA4-4FB2-9DF5-3D921BCB83B7}">
      <dgm:prSet/>
      <dgm:spPr/>
      <dgm:t>
        <a:bodyPr/>
        <a:lstStyle/>
        <a:p>
          <a:r>
            <a:rPr lang="en-US" dirty="0" smtClean="0"/>
            <a:t>Focus on quantitative data but with analysis of qualitative data</a:t>
          </a:r>
          <a:endParaRPr lang="en-US" dirty="0"/>
        </a:p>
      </dgm:t>
    </dgm:pt>
    <dgm:pt modelId="{D08673C6-1FB6-4041-BB4F-36F0EE28DAE9}" type="sibTrans" cxnId="{15C75671-D1F7-4910-877C-3A613A68005A}">
      <dgm:prSet/>
      <dgm:spPr/>
      <dgm:t>
        <a:bodyPr/>
        <a:lstStyle/>
        <a:p>
          <a:endParaRPr lang="en-US"/>
        </a:p>
      </dgm:t>
    </dgm:pt>
    <dgm:pt modelId="{36C6B38D-5189-45B1-A60A-49F1CDB794BF}" type="parTrans" cxnId="{15C75671-D1F7-4910-877C-3A613A68005A}">
      <dgm:prSet/>
      <dgm:spPr/>
      <dgm:t>
        <a:bodyPr/>
        <a:lstStyle/>
        <a:p>
          <a:endParaRPr lang="en-US"/>
        </a:p>
      </dgm:t>
    </dgm:pt>
    <dgm:pt modelId="{9910D2EE-3D3D-4B82-BB67-4E86A4002DCF}">
      <dgm:prSet/>
      <dgm:spPr/>
      <dgm:t>
        <a:bodyPr/>
        <a:lstStyle/>
        <a:p>
          <a:r>
            <a:rPr lang="en-US" dirty="0" smtClean="0"/>
            <a:t>Identifies data related to environmental scan (internal and external)</a:t>
          </a:r>
          <a:endParaRPr lang="en-US" dirty="0"/>
        </a:p>
      </dgm:t>
    </dgm:pt>
    <dgm:pt modelId="{8715279E-90B8-402C-AAA3-85B5A6F08122}" type="sibTrans" cxnId="{3EB70DE7-BA2E-460C-83C7-D8C2E7B9BEBB}">
      <dgm:prSet/>
      <dgm:spPr/>
      <dgm:t>
        <a:bodyPr/>
        <a:lstStyle/>
        <a:p>
          <a:endParaRPr lang="en-US"/>
        </a:p>
      </dgm:t>
    </dgm:pt>
    <dgm:pt modelId="{FEF6EDE3-81DA-4EBE-8CFD-1B6D98CB0D45}" type="parTrans" cxnId="{3EB70DE7-BA2E-460C-83C7-D8C2E7B9BEBB}">
      <dgm:prSet/>
      <dgm:spPr/>
      <dgm:t>
        <a:bodyPr/>
        <a:lstStyle/>
        <a:p>
          <a:endParaRPr lang="en-US"/>
        </a:p>
      </dgm:t>
    </dgm:pt>
    <dgm:pt modelId="{A1F43020-ADF4-4F36-A4CE-468441F7DA16}">
      <dgm:prSet/>
      <dgm:spPr/>
      <dgm:t>
        <a:bodyPr/>
        <a:lstStyle/>
        <a:p>
          <a:r>
            <a:rPr lang="en-US" dirty="0" smtClean="0"/>
            <a:t>Institutional Research &amp; Planning</a:t>
          </a:r>
          <a:endParaRPr lang="en-US" dirty="0"/>
        </a:p>
      </dgm:t>
    </dgm:pt>
    <dgm:pt modelId="{C8BF3162-EF78-463A-8CB0-A5F9C325CA9D}" type="sibTrans" cxnId="{0C194AD7-C2F0-42CF-AD13-235AD6A05F64}">
      <dgm:prSet/>
      <dgm:spPr/>
      <dgm:t>
        <a:bodyPr/>
        <a:lstStyle/>
        <a:p>
          <a:endParaRPr lang="en-US"/>
        </a:p>
      </dgm:t>
    </dgm:pt>
    <dgm:pt modelId="{30174688-E132-4093-A453-DCA258466217}" type="parTrans" cxnId="{0C194AD7-C2F0-42CF-AD13-235AD6A05F64}">
      <dgm:prSet/>
      <dgm:spPr/>
      <dgm:t>
        <a:bodyPr/>
        <a:lstStyle/>
        <a:p>
          <a:endParaRPr lang="en-US"/>
        </a:p>
      </dgm:t>
    </dgm:pt>
    <dgm:pt modelId="{D030DD78-AAB9-4869-9DB8-9DB49ED1A88D}">
      <dgm:prSet/>
      <dgm:spPr/>
      <dgm:t>
        <a:bodyPr/>
        <a:lstStyle/>
        <a:p>
          <a:r>
            <a:rPr lang="en-US" dirty="0" smtClean="0"/>
            <a:t>Promotes a transparent process by ensuring data and discussions are readily accessible</a:t>
          </a:r>
          <a:endParaRPr lang="en-US" dirty="0"/>
        </a:p>
      </dgm:t>
    </dgm:pt>
    <dgm:pt modelId="{EF35A05E-ECB8-4376-98F7-DAD921201C69}" type="parTrans" cxnId="{20EB0297-098D-4E4B-A876-7F41B2B3A11B}">
      <dgm:prSet/>
      <dgm:spPr/>
    </dgm:pt>
    <dgm:pt modelId="{6AD9B7E6-107E-4752-BCD2-F8668EAC77C6}" type="sibTrans" cxnId="{20EB0297-098D-4E4B-A876-7F41B2B3A11B}">
      <dgm:prSet/>
      <dgm:spPr/>
    </dgm:pt>
    <dgm:pt modelId="{050C1FCE-9A32-4CC2-96D6-8EAD3A8F43AB}" type="pres">
      <dgm:prSet presAssocID="{F16A42DD-16C0-45F5-820A-E52FDCBA65F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131E8E-D9FB-462E-8BC8-1B379F7EFFAE}" type="pres">
      <dgm:prSet presAssocID="{A1F43020-ADF4-4F36-A4CE-468441F7DA16}" presName="parentLin" presStyleCnt="0"/>
      <dgm:spPr/>
    </dgm:pt>
    <dgm:pt modelId="{95E993D5-075F-4B41-8185-BC0A0283422E}" type="pres">
      <dgm:prSet presAssocID="{A1F43020-ADF4-4F36-A4CE-468441F7DA16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C988BDF6-90AD-44D6-93A5-CC00AA7D9B16}" type="pres">
      <dgm:prSet presAssocID="{A1F43020-ADF4-4F36-A4CE-468441F7DA1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0F966-953E-4463-8E15-32CAA66D64C0}" type="pres">
      <dgm:prSet presAssocID="{A1F43020-ADF4-4F36-A4CE-468441F7DA16}" presName="negativeSpace" presStyleCnt="0"/>
      <dgm:spPr/>
    </dgm:pt>
    <dgm:pt modelId="{C2F300C0-0143-4FAE-8DF4-81A6F15D270F}" type="pres">
      <dgm:prSet presAssocID="{A1F43020-ADF4-4F36-A4CE-468441F7DA1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AB526B-E83F-4F32-9BB9-6558D73071B0}" type="pres">
      <dgm:prSet presAssocID="{C8BF3162-EF78-463A-8CB0-A5F9C325CA9D}" presName="spaceBetweenRectangles" presStyleCnt="0"/>
      <dgm:spPr/>
    </dgm:pt>
    <dgm:pt modelId="{C16A00ED-323E-4606-9ABE-AA75F2190678}" type="pres">
      <dgm:prSet presAssocID="{9F37DCD3-F5E9-4B0C-9798-3896147A7159}" presName="parentLin" presStyleCnt="0"/>
      <dgm:spPr/>
    </dgm:pt>
    <dgm:pt modelId="{3B0D4365-1002-44CA-885A-6EADE4920BFD}" type="pres">
      <dgm:prSet presAssocID="{9F37DCD3-F5E9-4B0C-9798-3896147A7159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44E63811-8B3C-4292-94A7-058BDE00B561}" type="pres">
      <dgm:prSet presAssocID="{9F37DCD3-F5E9-4B0C-9798-3896147A715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798C5F-74CE-449D-B1A4-D019B82BF4DE}" type="pres">
      <dgm:prSet presAssocID="{9F37DCD3-F5E9-4B0C-9798-3896147A7159}" presName="negativeSpace" presStyleCnt="0"/>
      <dgm:spPr/>
    </dgm:pt>
    <dgm:pt modelId="{3A28D443-225F-4A83-B174-B61F28664C67}" type="pres">
      <dgm:prSet presAssocID="{9F37DCD3-F5E9-4B0C-9798-3896147A7159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54C728-C704-48B2-AD87-69EDEB07B6E4}" type="presOf" srcId="{60C3DCDD-5FA4-4FB2-9DF5-3D921BCB83B7}" destId="{C2F300C0-0143-4FAE-8DF4-81A6F15D270F}" srcOrd="0" destOrd="1" presId="urn:microsoft.com/office/officeart/2005/8/layout/list1"/>
    <dgm:cxn modelId="{0B10DE2A-914E-4326-9686-F58A39027725}" srcId="{A1F43020-ADF4-4F36-A4CE-468441F7DA16}" destId="{7212A325-0D85-4514-9A86-946049ACA51B}" srcOrd="2" destOrd="0" parTransId="{9124A461-E4AC-4D90-BA17-29E7D9FE8AA4}" sibTransId="{9A0D24A7-29DA-4FA6-9754-7C634D9B5AAE}"/>
    <dgm:cxn modelId="{5513CCCD-43BA-48EA-A471-F4967FA2D418}" type="presOf" srcId="{9F37DCD3-F5E9-4B0C-9798-3896147A7159}" destId="{44E63811-8B3C-4292-94A7-058BDE00B561}" srcOrd="1" destOrd="0" presId="urn:microsoft.com/office/officeart/2005/8/layout/list1"/>
    <dgm:cxn modelId="{15C75671-D1F7-4910-877C-3A613A68005A}" srcId="{A1F43020-ADF4-4F36-A4CE-468441F7DA16}" destId="{60C3DCDD-5FA4-4FB2-9DF5-3D921BCB83B7}" srcOrd="1" destOrd="0" parTransId="{36C6B38D-5189-45B1-A60A-49F1CDB794BF}" sibTransId="{D08673C6-1FB6-4041-BB4F-36F0EE28DAE9}"/>
    <dgm:cxn modelId="{3EB70DE7-BA2E-460C-83C7-D8C2E7B9BEBB}" srcId="{A1F43020-ADF4-4F36-A4CE-468441F7DA16}" destId="{9910D2EE-3D3D-4B82-BB67-4E86A4002DCF}" srcOrd="0" destOrd="0" parTransId="{FEF6EDE3-81DA-4EBE-8CFD-1B6D98CB0D45}" sibTransId="{8715279E-90B8-402C-AAA3-85B5A6F08122}"/>
    <dgm:cxn modelId="{268CD968-58A0-415E-808F-4B520F34630A}" type="presOf" srcId="{A1F43020-ADF4-4F36-A4CE-468441F7DA16}" destId="{95E993D5-075F-4B41-8185-BC0A0283422E}" srcOrd="0" destOrd="0" presId="urn:microsoft.com/office/officeart/2005/8/layout/list1"/>
    <dgm:cxn modelId="{BA83513F-326C-407B-8ABF-CC6F853B4233}" srcId="{F16A42DD-16C0-45F5-820A-E52FDCBA65FB}" destId="{9F37DCD3-F5E9-4B0C-9798-3896147A7159}" srcOrd="1" destOrd="0" parTransId="{F70AD5B5-4B14-4B45-9D95-8CB3F8303232}" sibTransId="{DB927D41-3499-49A0-9303-FC18B2711C6B}"/>
    <dgm:cxn modelId="{20EB0297-098D-4E4B-A876-7F41B2B3A11B}" srcId="{A1F43020-ADF4-4F36-A4CE-468441F7DA16}" destId="{D030DD78-AAB9-4869-9DB8-9DB49ED1A88D}" srcOrd="4" destOrd="0" parTransId="{EF35A05E-ECB8-4376-98F7-DAD921201C69}" sibTransId="{6AD9B7E6-107E-4752-BCD2-F8668EAC77C6}"/>
    <dgm:cxn modelId="{59891B3F-647B-449D-86AB-C607BB5A2CBD}" type="presOf" srcId="{9F37DCD3-F5E9-4B0C-9798-3896147A7159}" destId="{3B0D4365-1002-44CA-885A-6EADE4920BFD}" srcOrd="0" destOrd="0" presId="urn:microsoft.com/office/officeart/2005/8/layout/list1"/>
    <dgm:cxn modelId="{68654EDD-93B5-4BA8-9133-7F126309869E}" type="presOf" srcId="{9910D2EE-3D3D-4B82-BB67-4E86A4002DCF}" destId="{C2F300C0-0143-4FAE-8DF4-81A6F15D270F}" srcOrd="0" destOrd="0" presId="urn:microsoft.com/office/officeart/2005/8/layout/list1"/>
    <dgm:cxn modelId="{D6244D71-84C0-4316-B255-E956CF5CE638}" type="presOf" srcId="{A1F43020-ADF4-4F36-A4CE-468441F7DA16}" destId="{C988BDF6-90AD-44D6-93A5-CC00AA7D9B16}" srcOrd="1" destOrd="0" presId="urn:microsoft.com/office/officeart/2005/8/layout/list1"/>
    <dgm:cxn modelId="{E05471F6-E1E1-476C-A08A-0C39D039A5DD}" srcId="{9F37DCD3-F5E9-4B0C-9798-3896147A7159}" destId="{6EDCE1B3-30F0-416A-9A63-466AE1D402DA}" srcOrd="0" destOrd="0" parTransId="{44036443-DB6B-4963-AF92-3954122A485A}" sibTransId="{46B40CFF-F96C-4491-AB2D-89050618721E}"/>
    <dgm:cxn modelId="{0C194AD7-C2F0-42CF-AD13-235AD6A05F64}" srcId="{F16A42DD-16C0-45F5-820A-E52FDCBA65FB}" destId="{A1F43020-ADF4-4F36-A4CE-468441F7DA16}" srcOrd="0" destOrd="0" parTransId="{30174688-E132-4093-A453-DCA258466217}" sibTransId="{C8BF3162-EF78-463A-8CB0-A5F9C325CA9D}"/>
    <dgm:cxn modelId="{B18890CA-D7FD-4B66-BAAB-A5BC0993A10B}" type="presOf" srcId="{AA61DD75-4CE3-4089-B3D9-EE56CBA6A46C}" destId="{3A28D443-225F-4A83-B174-B61F28664C67}" srcOrd="0" destOrd="2" presId="urn:microsoft.com/office/officeart/2005/8/layout/list1"/>
    <dgm:cxn modelId="{1B74A71F-F0DB-4028-A150-48D04696B314}" type="presOf" srcId="{C543BABC-7C53-40E8-B403-F7F64CF73FD7}" destId="{3A28D443-225F-4A83-B174-B61F28664C67}" srcOrd="0" destOrd="1" presId="urn:microsoft.com/office/officeart/2005/8/layout/list1"/>
    <dgm:cxn modelId="{A8131811-A0BD-4563-AB51-2AE3174D070E}" srcId="{9F37DCD3-F5E9-4B0C-9798-3896147A7159}" destId="{C543BABC-7C53-40E8-B403-F7F64CF73FD7}" srcOrd="1" destOrd="0" parTransId="{2DE87216-1CEC-4F50-8088-8B60A8F2B529}" sibTransId="{68B0F04E-788D-4C59-B205-853C58042D03}"/>
    <dgm:cxn modelId="{9A4AABEE-16D6-4A53-A3DB-B3579ACB565A}" type="presOf" srcId="{F16A42DD-16C0-45F5-820A-E52FDCBA65FB}" destId="{050C1FCE-9A32-4CC2-96D6-8EAD3A8F43AB}" srcOrd="0" destOrd="0" presId="urn:microsoft.com/office/officeart/2005/8/layout/list1"/>
    <dgm:cxn modelId="{14C27C63-45BF-4D75-B2DD-A7C243CB7F59}" srcId="{A1F43020-ADF4-4F36-A4CE-468441F7DA16}" destId="{7993FE13-756E-4387-8207-1CEAB9E73B27}" srcOrd="3" destOrd="0" parTransId="{E2753191-514A-41FC-93EB-DDF47F2386D3}" sibTransId="{4B76F03F-5F4F-4854-840F-04DDFDD0A319}"/>
    <dgm:cxn modelId="{DD44ADCB-FAC5-4071-BA24-28FF591688FA}" srcId="{9F37DCD3-F5E9-4B0C-9798-3896147A7159}" destId="{AA61DD75-4CE3-4089-B3D9-EE56CBA6A46C}" srcOrd="2" destOrd="0" parTransId="{ED259FE3-4F29-46A2-883A-8D5185789BC1}" sibTransId="{2A403A5D-5837-4BCE-8CD3-4C38B9D6B83F}"/>
    <dgm:cxn modelId="{31C062CA-1587-4690-9948-F3894FCCEE08}" type="presOf" srcId="{6EDCE1B3-30F0-416A-9A63-466AE1D402DA}" destId="{3A28D443-225F-4A83-B174-B61F28664C67}" srcOrd="0" destOrd="0" presId="urn:microsoft.com/office/officeart/2005/8/layout/list1"/>
    <dgm:cxn modelId="{F93F494D-8451-45C8-A185-E4B3A9F39C43}" type="presOf" srcId="{7993FE13-756E-4387-8207-1CEAB9E73B27}" destId="{C2F300C0-0143-4FAE-8DF4-81A6F15D270F}" srcOrd="0" destOrd="3" presId="urn:microsoft.com/office/officeart/2005/8/layout/list1"/>
    <dgm:cxn modelId="{92E4CD3E-0F57-4D97-8736-1094112233BF}" type="presOf" srcId="{7212A325-0D85-4514-9A86-946049ACA51B}" destId="{C2F300C0-0143-4FAE-8DF4-81A6F15D270F}" srcOrd="0" destOrd="2" presId="urn:microsoft.com/office/officeart/2005/8/layout/list1"/>
    <dgm:cxn modelId="{6E0C9285-AD07-43C4-AF8A-A8B8EA96EFFC}" type="presOf" srcId="{D030DD78-AAB9-4869-9DB8-9DB49ED1A88D}" destId="{C2F300C0-0143-4FAE-8DF4-81A6F15D270F}" srcOrd="0" destOrd="4" presId="urn:microsoft.com/office/officeart/2005/8/layout/list1"/>
    <dgm:cxn modelId="{F44D8765-1CB1-4B97-89E6-5C5F21592405}" type="presParOf" srcId="{050C1FCE-9A32-4CC2-96D6-8EAD3A8F43AB}" destId="{6E131E8E-D9FB-462E-8BC8-1B379F7EFFAE}" srcOrd="0" destOrd="0" presId="urn:microsoft.com/office/officeart/2005/8/layout/list1"/>
    <dgm:cxn modelId="{1AD3E380-A077-4E40-A344-39A6F11249C1}" type="presParOf" srcId="{6E131E8E-D9FB-462E-8BC8-1B379F7EFFAE}" destId="{95E993D5-075F-4B41-8185-BC0A0283422E}" srcOrd="0" destOrd="0" presId="urn:microsoft.com/office/officeart/2005/8/layout/list1"/>
    <dgm:cxn modelId="{FD48024E-BA27-47F1-AB48-D79A12E1386F}" type="presParOf" srcId="{6E131E8E-D9FB-462E-8BC8-1B379F7EFFAE}" destId="{C988BDF6-90AD-44D6-93A5-CC00AA7D9B16}" srcOrd="1" destOrd="0" presId="urn:microsoft.com/office/officeart/2005/8/layout/list1"/>
    <dgm:cxn modelId="{29EB1C88-CE1D-44E2-B833-BBDCC8A50F4D}" type="presParOf" srcId="{050C1FCE-9A32-4CC2-96D6-8EAD3A8F43AB}" destId="{D0F0F966-953E-4463-8E15-32CAA66D64C0}" srcOrd="1" destOrd="0" presId="urn:microsoft.com/office/officeart/2005/8/layout/list1"/>
    <dgm:cxn modelId="{6D7895A7-98F3-40ED-A89D-E359B6E578E9}" type="presParOf" srcId="{050C1FCE-9A32-4CC2-96D6-8EAD3A8F43AB}" destId="{C2F300C0-0143-4FAE-8DF4-81A6F15D270F}" srcOrd="2" destOrd="0" presId="urn:microsoft.com/office/officeart/2005/8/layout/list1"/>
    <dgm:cxn modelId="{6C3FBBB5-349C-4C8B-8EB0-E780AACD5D8F}" type="presParOf" srcId="{050C1FCE-9A32-4CC2-96D6-8EAD3A8F43AB}" destId="{0AAB526B-E83F-4F32-9BB9-6558D73071B0}" srcOrd="3" destOrd="0" presId="urn:microsoft.com/office/officeart/2005/8/layout/list1"/>
    <dgm:cxn modelId="{1DFBCED9-AC21-4D3A-B310-ED70EAA3891C}" type="presParOf" srcId="{050C1FCE-9A32-4CC2-96D6-8EAD3A8F43AB}" destId="{C16A00ED-323E-4606-9ABE-AA75F2190678}" srcOrd="4" destOrd="0" presId="urn:microsoft.com/office/officeart/2005/8/layout/list1"/>
    <dgm:cxn modelId="{8A737CCC-2E6F-4ED2-AFF0-0038EB48A152}" type="presParOf" srcId="{C16A00ED-323E-4606-9ABE-AA75F2190678}" destId="{3B0D4365-1002-44CA-885A-6EADE4920BFD}" srcOrd="0" destOrd="0" presId="urn:microsoft.com/office/officeart/2005/8/layout/list1"/>
    <dgm:cxn modelId="{7821E1F6-2AB9-4958-BCB6-B84597350ED9}" type="presParOf" srcId="{C16A00ED-323E-4606-9ABE-AA75F2190678}" destId="{44E63811-8B3C-4292-94A7-058BDE00B561}" srcOrd="1" destOrd="0" presId="urn:microsoft.com/office/officeart/2005/8/layout/list1"/>
    <dgm:cxn modelId="{8E412B14-A46B-46FD-84F4-3F6BB2C6B99D}" type="presParOf" srcId="{050C1FCE-9A32-4CC2-96D6-8EAD3A8F43AB}" destId="{58798C5F-74CE-449D-B1A4-D019B82BF4DE}" srcOrd="5" destOrd="0" presId="urn:microsoft.com/office/officeart/2005/8/layout/list1"/>
    <dgm:cxn modelId="{1183FC58-663B-4122-9722-377C304F13AE}" type="presParOf" srcId="{050C1FCE-9A32-4CC2-96D6-8EAD3A8F43AB}" destId="{3A28D443-225F-4A83-B174-B61F28664C6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915912-CAF6-4611-A667-FDF82BEE5C05}">
      <dsp:nvSpPr>
        <dsp:cNvPr id="0" name=""/>
        <dsp:cNvSpPr/>
      </dsp:nvSpPr>
      <dsp:spPr>
        <a:xfrm>
          <a:off x="3084898" y="2535296"/>
          <a:ext cx="2059803" cy="19963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EMP Goals</a:t>
          </a:r>
          <a:endParaRPr lang="en-US" sz="4800" kern="1200" dirty="0"/>
        </a:p>
      </dsp:txBody>
      <dsp:txXfrm>
        <a:off x="3386549" y="2827650"/>
        <a:ext cx="1456501" cy="1411612"/>
      </dsp:txXfrm>
    </dsp:sp>
    <dsp:sp modelId="{A996B6F1-6429-4EC8-8DF3-6729B383690B}">
      <dsp:nvSpPr>
        <dsp:cNvPr id="0" name=""/>
        <dsp:cNvSpPr/>
      </dsp:nvSpPr>
      <dsp:spPr>
        <a:xfrm rot="10356371">
          <a:off x="1031917" y="3522045"/>
          <a:ext cx="1957259" cy="56895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C290B6-AA03-4605-BE46-4E7771A15F19}">
      <dsp:nvSpPr>
        <dsp:cNvPr id="0" name=""/>
        <dsp:cNvSpPr/>
      </dsp:nvSpPr>
      <dsp:spPr>
        <a:xfrm>
          <a:off x="91802" y="3173858"/>
          <a:ext cx="1896504" cy="15172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ESMP 1.0/2.0</a:t>
          </a:r>
          <a:endParaRPr lang="en-US" sz="2500" kern="1200" dirty="0"/>
        </a:p>
      </dsp:txBody>
      <dsp:txXfrm>
        <a:off x="136239" y="3218295"/>
        <a:ext cx="1807630" cy="1428329"/>
      </dsp:txXfrm>
    </dsp:sp>
    <dsp:sp modelId="{E1020D92-1D1A-4957-8586-CBD2E23E979F}">
      <dsp:nvSpPr>
        <dsp:cNvPr id="0" name=""/>
        <dsp:cNvSpPr/>
      </dsp:nvSpPr>
      <dsp:spPr>
        <a:xfrm rot="12455878">
          <a:off x="1388909" y="2302130"/>
          <a:ext cx="1829148" cy="56895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8193E4-A9B1-45B4-AC52-03C2E59B88BE}">
      <dsp:nvSpPr>
        <dsp:cNvPr id="0" name=""/>
        <dsp:cNvSpPr/>
      </dsp:nvSpPr>
      <dsp:spPr>
        <a:xfrm>
          <a:off x="544717" y="1404314"/>
          <a:ext cx="1896504" cy="15172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College</a:t>
          </a:r>
          <a:endParaRPr lang="en-US" sz="2500" kern="1200" dirty="0"/>
        </a:p>
      </dsp:txBody>
      <dsp:txXfrm>
        <a:off x="589154" y="1448751"/>
        <a:ext cx="1807630" cy="1428329"/>
      </dsp:txXfrm>
    </dsp:sp>
    <dsp:sp modelId="{1AF9F5A2-9EFB-4150-9949-3AA8B127F0E7}">
      <dsp:nvSpPr>
        <dsp:cNvPr id="0" name=""/>
        <dsp:cNvSpPr/>
      </dsp:nvSpPr>
      <dsp:spPr>
        <a:xfrm rot="16200000">
          <a:off x="3201104" y="1230769"/>
          <a:ext cx="1827391" cy="56895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5E129-DFC4-4EE3-9C48-43B730B6C3C6}">
      <dsp:nvSpPr>
        <dsp:cNvPr id="0" name=""/>
        <dsp:cNvSpPr/>
      </dsp:nvSpPr>
      <dsp:spPr>
        <a:xfrm>
          <a:off x="1525606" y="159444"/>
          <a:ext cx="5178387" cy="8842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PaRC/EMP Steering Committee</a:t>
          </a:r>
          <a:endParaRPr lang="en-US" sz="2500" kern="1200" dirty="0"/>
        </a:p>
      </dsp:txBody>
      <dsp:txXfrm>
        <a:off x="1551504" y="185342"/>
        <a:ext cx="5126591" cy="832415"/>
      </dsp:txXfrm>
    </dsp:sp>
    <dsp:sp modelId="{8C5CB042-35C9-44F1-AC36-C02E9ECCD566}">
      <dsp:nvSpPr>
        <dsp:cNvPr id="0" name=""/>
        <dsp:cNvSpPr/>
      </dsp:nvSpPr>
      <dsp:spPr>
        <a:xfrm rot="19941876">
          <a:off x="5010178" y="2266488"/>
          <a:ext cx="1962267" cy="56895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D04054-1F39-4CC2-94EA-A2A6702E61C1}">
      <dsp:nvSpPr>
        <dsp:cNvPr id="0" name=""/>
        <dsp:cNvSpPr/>
      </dsp:nvSpPr>
      <dsp:spPr>
        <a:xfrm>
          <a:off x="5912262" y="1337269"/>
          <a:ext cx="1896504" cy="15172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Institutional Research &amp; Planning</a:t>
          </a:r>
          <a:endParaRPr lang="en-US" sz="2500" kern="1200" dirty="0"/>
        </a:p>
      </dsp:txBody>
      <dsp:txXfrm>
        <a:off x="5956699" y="1381706"/>
        <a:ext cx="1807630" cy="1428329"/>
      </dsp:txXfrm>
    </dsp:sp>
    <dsp:sp modelId="{B0A7A69C-817C-4AE3-83AC-26305750F0F2}">
      <dsp:nvSpPr>
        <dsp:cNvPr id="0" name=""/>
        <dsp:cNvSpPr/>
      </dsp:nvSpPr>
      <dsp:spPr>
        <a:xfrm rot="283522">
          <a:off x="5241692" y="3416062"/>
          <a:ext cx="1788798" cy="56895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5802D9-F55A-4E6A-A739-F6891BDB14C1}">
      <dsp:nvSpPr>
        <dsp:cNvPr id="0" name=""/>
        <dsp:cNvSpPr/>
      </dsp:nvSpPr>
      <dsp:spPr>
        <a:xfrm>
          <a:off x="6079198" y="3015616"/>
          <a:ext cx="1896504" cy="15172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Collaborative Brain Trust</a:t>
          </a:r>
          <a:endParaRPr lang="en-US" sz="2500" kern="1200" dirty="0"/>
        </a:p>
      </dsp:txBody>
      <dsp:txXfrm>
        <a:off x="6123635" y="3060053"/>
        <a:ext cx="1807630" cy="14283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F284E-A1EF-41E7-BC6E-9397B68A2C81}">
      <dsp:nvSpPr>
        <dsp:cNvPr id="0" name=""/>
        <dsp:cNvSpPr/>
      </dsp:nvSpPr>
      <dsp:spPr>
        <a:xfrm>
          <a:off x="0" y="503050"/>
          <a:ext cx="8229600" cy="118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33248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Review and discuss all data (meaning making)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Identify college needs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Recommend institutional goals</a:t>
          </a:r>
          <a:endParaRPr lang="en-US" sz="1600" kern="1200" dirty="0"/>
        </a:p>
      </dsp:txBody>
      <dsp:txXfrm>
        <a:off x="0" y="503050"/>
        <a:ext cx="8229600" cy="1184400"/>
      </dsp:txXfrm>
    </dsp:sp>
    <dsp:sp modelId="{A13ADFF7-692F-4620-956C-5EBC944D1764}">
      <dsp:nvSpPr>
        <dsp:cNvPr id="0" name=""/>
        <dsp:cNvSpPr/>
      </dsp:nvSpPr>
      <dsp:spPr>
        <a:xfrm>
          <a:off x="411480" y="266890"/>
          <a:ext cx="57607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PaRC/EMP Steering Committee</a:t>
          </a:r>
          <a:endParaRPr lang="en-US" sz="1600" kern="1200" dirty="0"/>
        </a:p>
      </dsp:txBody>
      <dsp:txXfrm>
        <a:off x="434537" y="289947"/>
        <a:ext cx="5714606" cy="426206"/>
      </dsp:txXfrm>
    </dsp:sp>
    <dsp:sp modelId="{7CE170D7-03C5-428B-B999-15AA2F1DD54B}">
      <dsp:nvSpPr>
        <dsp:cNvPr id="0" name=""/>
        <dsp:cNvSpPr/>
      </dsp:nvSpPr>
      <dsp:spPr>
        <a:xfrm>
          <a:off x="0" y="2010011"/>
          <a:ext cx="8229600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33248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Provide feedback about institutional strengths, weaknesses, and areas for focus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Engage in dialogue about institutional goals and area for focus over next 5-8 years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Offer suggestions and comments regarding the EMP revise process and proposed draft institutional goals</a:t>
          </a:r>
          <a:endParaRPr lang="en-US" sz="1600" kern="1200" dirty="0"/>
        </a:p>
      </dsp:txBody>
      <dsp:txXfrm>
        <a:off x="0" y="2010011"/>
        <a:ext cx="8229600" cy="1411200"/>
      </dsp:txXfrm>
    </dsp:sp>
    <dsp:sp modelId="{D1ACFB9F-B30B-4FAA-90B1-92B11006BA00}">
      <dsp:nvSpPr>
        <dsp:cNvPr id="0" name=""/>
        <dsp:cNvSpPr/>
      </dsp:nvSpPr>
      <dsp:spPr>
        <a:xfrm>
          <a:off x="411480" y="1773851"/>
          <a:ext cx="57607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College</a:t>
          </a:r>
          <a:endParaRPr lang="en-US" sz="1600" kern="1200" dirty="0"/>
        </a:p>
      </dsp:txBody>
      <dsp:txXfrm>
        <a:off x="434537" y="1796908"/>
        <a:ext cx="5714606" cy="426206"/>
      </dsp:txXfrm>
    </dsp:sp>
    <dsp:sp modelId="{A863E95F-4661-4091-A559-2F654E077355}">
      <dsp:nvSpPr>
        <dsp:cNvPr id="0" name=""/>
        <dsp:cNvSpPr/>
      </dsp:nvSpPr>
      <dsp:spPr>
        <a:xfrm>
          <a:off x="0" y="3743771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33248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Provide leadership by ensuring shared governance process with the EMP revise</a:t>
          </a:r>
          <a:endParaRPr lang="en-US" sz="1600" kern="1200" dirty="0"/>
        </a:p>
      </dsp:txBody>
      <dsp:txXfrm>
        <a:off x="0" y="3743771"/>
        <a:ext cx="8229600" cy="680400"/>
      </dsp:txXfrm>
    </dsp:sp>
    <dsp:sp modelId="{6B4E3A97-DBE2-4C87-93A6-AF36AAF34E31}">
      <dsp:nvSpPr>
        <dsp:cNvPr id="0" name=""/>
        <dsp:cNvSpPr/>
      </dsp:nvSpPr>
      <dsp:spPr>
        <a:xfrm>
          <a:off x="411480" y="3507611"/>
          <a:ext cx="576072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College President</a:t>
          </a:r>
          <a:endParaRPr lang="en-US" sz="1600" kern="1200" dirty="0"/>
        </a:p>
      </dsp:txBody>
      <dsp:txXfrm>
        <a:off x="434537" y="3530668"/>
        <a:ext cx="5714606" cy="4262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F300C0-0143-4FAE-8DF4-81A6F15D270F}">
      <dsp:nvSpPr>
        <dsp:cNvPr id="0" name=""/>
        <dsp:cNvSpPr/>
      </dsp:nvSpPr>
      <dsp:spPr>
        <a:xfrm>
          <a:off x="0" y="284080"/>
          <a:ext cx="8229600" cy="2154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Identifies data related to environmental scan (internal and external)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Focus on quantitative data but with analysis of qualitative data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Facilitates discussion related to data (context and meaning)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Organizes feedback opportunities for college (including online options)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Promotes a transparent process by ensuring data and discussions are readily accessible</a:t>
          </a:r>
          <a:endParaRPr lang="en-US" sz="1800" kern="1200" dirty="0"/>
        </a:p>
      </dsp:txBody>
      <dsp:txXfrm>
        <a:off x="0" y="284080"/>
        <a:ext cx="8229600" cy="2154600"/>
      </dsp:txXfrm>
    </dsp:sp>
    <dsp:sp modelId="{C988BDF6-90AD-44D6-93A5-CC00AA7D9B16}">
      <dsp:nvSpPr>
        <dsp:cNvPr id="0" name=""/>
        <dsp:cNvSpPr/>
      </dsp:nvSpPr>
      <dsp:spPr>
        <a:xfrm>
          <a:off x="411480" y="18400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Institutional Research &amp; Planning</a:t>
          </a:r>
          <a:endParaRPr lang="en-US" sz="1800" kern="1200" dirty="0"/>
        </a:p>
      </dsp:txBody>
      <dsp:txXfrm>
        <a:off x="437419" y="44339"/>
        <a:ext cx="5708842" cy="479482"/>
      </dsp:txXfrm>
    </dsp:sp>
    <dsp:sp modelId="{3A28D443-225F-4A83-B174-B61F28664C67}">
      <dsp:nvSpPr>
        <dsp:cNvPr id="0" name=""/>
        <dsp:cNvSpPr/>
      </dsp:nvSpPr>
      <dsp:spPr>
        <a:xfrm>
          <a:off x="0" y="2801561"/>
          <a:ext cx="8229600" cy="1871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Conducted community and campus interviews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Facilitated discussion at the EMP Steering Committee regarding quantitative and qualitative data findings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Focused dialogue at the EMP Steering Committee to identify institutional goals</a:t>
          </a:r>
          <a:endParaRPr lang="en-US" sz="1800" kern="1200" dirty="0"/>
        </a:p>
      </dsp:txBody>
      <dsp:txXfrm>
        <a:off x="0" y="2801561"/>
        <a:ext cx="8229600" cy="1871100"/>
      </dsp:txXfrm>
    </dsp:sp>
    <dsp:sp modelId="{44E63811-8B3C-4292-94A7-058BDE00B561}">
      <dsp:nvSpPr>
        <dsp:cNvPr id="0" name=""/>
        <dsp:cNvSpPr/>
      </dsp:nvSpPr>
      <dsp:spPr>
        <a:xfrm>
          <a:off x="411480" y="2535881"/>
          <a:ext cx="57607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Collaborative Brain Trust</a:t>
          </a:r>
          <a:endParaRPr lang="en-US" sz="1800" kern="1200" dirty="0"/>
        </a:p>
      </dsp:txBody>
      <dsp:txXfrm>
        <a:off x="437419" y="2561820"/>
        <a:ext cx="5708842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9F3A0-831B-440D-92EA-679937BC36FE}" type="datetimeFigureOut">
              <a:rPr lang="en-US" smtClean="0"/>
              <a:t>6/9/15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CDE70E-CDCB-41AF-AD4A-2CAC92BFB0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498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8D05-E0A5-437B-8673-1BAD0D85F2E1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1422A-101E-4B8F-AEF0-971EAD4CF61A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EC280-1B65-4224-BC39-C3842FE4BD7B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F32F8-7542-484A-9666-32CB79723BA8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FE0A-F10A-4D51-B692-AA12A497FD69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BA90-6B5F-45FB-B68D-CCEB4F0B22CE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D834-CD47-4B6A-9006-0802F03D8BF6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08BD6-700C-4DDB-97D1-7753649295E6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8D528-7625-41EC-B34C-FE62D3C2F85D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589AD-C7FF-4E68-BE8F-F7004B925D98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A49BA-64CF-474A-84FD-32E1E50EB0E5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3643C-27A7-49FC-948F-6096D6E1A16D}" type="datetime1">
              <a:rPr lang="en-US" smtClean="0"/>
              <a:t>6/9/15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slide" Target="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slide" Target="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slide" Target="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slide" Target="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" Target="slide10.xml"/><Relationship Id="rId3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foothill.edu/president/parc/esmp.php" TargetMode="External"/><Relationship Id="rId4" Type="http://schemas.openxmlformats.org/officeDocument/2006/relationships/hyperlink" Target="http://irp.fhda.edu/cgi-bin/rws5.pl?FORM=EMPinput" TargetMode="External"/><Relationship Id="rId5" Type="http://schemas.openxmlformats.org/officeDocument/2006/relationships/hyperlink" Target="mailto:kuoelaine@fhda.edu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Open Forum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/>
          <a:p>
            <a:r>
              <a:rPr lang="en-US" dirty="0" smtClean="0"/>
              <a:t>Educational Master Plan (EMP)</a:t>
            </a:r>
          </a:p>
          <a:p>
            <a:r>
              <a:rPr lang="en-US" dirty="0" smtClean="0"/>
              <a:t>Toyon Room </a:t>
            </a:r>
          </a:p>
          <a:p>
            <a:r>
              <a:rPr lang="en-US" dirty="0" smtClean="0"/>
              <a:t>June 4, 2015</a:t>
            </a:r>
            <a:endParaRPr lang="en-US" dirty="0"/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Kuo</a:t>
            </a:r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Collaboration/Partnerships</a:t>
            </a:r>
          </a:p>
          <a:p>
            <a:pPr lvl="1"/>
            <a:r>
              <a:rPr lang="en-US" dirty="0" smtClean="0"/>
              <a:t>Collaborate with K-12, adult education, and four-year colleges in ways that serve students and society.</a:t>
            </a:r>
          </a:p>
          <a:p>
            <a:pPr lvl="1"/>
            <a:r>
              <a:rPr lang="en-US" dirty="0" smtClean="0"/>
              <a:t>Partner with business and industry to prepare students for the workforce.</a:t>
            </a:r>
          </a:p>
          <a:p>
            <a:pPr lvl="1"/>
            <a:r>
              <a:rPr lang="en-US" dirty="0" smtClean="0"/>
              <a:t>Increase lifelong learning opportunities for our community.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EMP Proposed Goals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87942" y="5696639"/>
            <a:ext cx="1511166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3" action="ppaction://hlinksldjump"/>
              </a:rPr>
              <a:t>Return to Current Steps 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713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Employee Support</a:t>
            </a:r>
          </a:p>
          <a:p>
            <a:pPr lvl="1"/>
            <a:r>
              <a:rPr lang="en-US" dirty="0" smtClean="0"/>
              <a:t>Provide better onboarding, support and professional development for all college employees.</a:t>
            </a:r>
          </a:p>
          <a:p>
            <a:pPr lvl="1"/>
            <a:r>
              <a:rPr lang="en-US" dirty="0" smtClean="0"/>
              <a:t>Encourage employee participation in leadership and activities that engages them with the college and the community.</a:t>
            </a:r>
          </a:p>
          <a:p>
            <a:r>
              <a:rPr lang="en-US" dirty="0" smtClean="0"/>
              <a:t>Equity</a:t>
            </a:r>
          </a:p>
          <a:p>
            <a:pPr lvl="1"/>
            <a:r>
              <a:rPr lang="en-US" dirty="0" smtClean="0"/>
              <a:t>Create a culture of equity that promotes student success and strong support for underserved students.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EMP Proposed Goals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87942" y="5696639"/>
            <a:ext cx="1511166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3" action="ppaction://hlinksldjump"/>
              </a:rPr>
              <a:t>Return to Current Steps 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367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Funding</a:t>
            </a:r>
          </a:p>
          <a:p>
            <a:pPr lvl="1"/>
            <a:r>
              <a:rPr lang="en-US" dirty="0" smtClean="0"/>
              <a:t>Increase advocacy at the state level, increase grants and private donations to secure stable and sustainable funding, and manage college resources strategically.</a:t>
            </a:r>
          </a:p>
          <a:p>
            <a:r>
              <a:rPr lang="en-US" dirty="0" smtClean="0"/>
              <a:t>Governance</a:t>
            </a:r>
          </a:p>
          <a:p>
            <a:pPr lvl="1"/>
            <a:r>
              <a:rPr lang="en-US" dirty="0" smtClean="0"/>
              <a:t>Strengthen everyone’s sense of community and commitment to the College’s mission; expand participation from all constituencies in shared governance.</a:t>
            </a:r>
          </a:p>
          <a:p>
            <a:pPr lvl="1"/>
            <a:r>
              <a:rPr lang="en-US" dirty="0" smtClean="0"/>
              <a:t>Promote consistent and clear communication in order to create a more informed, cohesive and engaged community.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EMP Proposed Goals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87942" y="5696639"/>
            <a:ext cx="1511166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3" action="ppaction://hlinksldjump"/>
              </a:rPr>
              <a:t>Return to Current Steps 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879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Innovation</a:t>
            </a:r>
          </a:p>
          <a:p>
            <a:pPr lvl="1"/>
            <a:r>
              <a:rPr lang="en-US" dirty="0" smtClean="0"/>
              <a:t>Recognize and support a campus culture that values innovation and creative problem solving.</a:t>
            </a:r>
          </a:p>
          <a:p>
            <a:pPr lvl="1"/>
            <a:r>
              <a:rPr lang="en-US" dirty="0" smtClean="0"/>
              <a:t>Employ a data-drive decision-making process.</a:t>
            </a:r>
          </a:p>
          <a:p>
            <a:r>
              <a:rPr lang="en-US" dirty="0" smtClean="0"/>
              <a:t>Leadership</a:t>
            </a:r>
          </a:p>
          <a:p>
            <a:pPr lvl="1"/>
            <a:r>
              <a:rPr lang="en-US" dirty="0" smtClean="0"/>
              <a:t>Articulates a clear vision and priorities for the College.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EMP Proposed Goals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87942" y="5696639"/>
            <a:ext cx="1511166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3" action="ppaction://hlinksldjump"/>
              </a:rPr>
              <a:t>Return to Current Steps 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20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Student Success</a:t>
            </a:r>
          </a:p>
          <a:p>
            <a:pPr lvl="1"/>
            <a:r>
              <a:rPr lang="en-US" dirty="0" smtClean="0"/>
              <a:t>Encourage student participation in leadership and activities outside the classroom that engages students with the college and the community.</a:t>
            </a:r>
          </a:p>
          <a:p>
            <a:pPr lvl="1"/>
            <a:r>
              <a:rPr lang="en-US" dirty="0" smtClean="0"/>
              <a:t>Reduce barriers and facilitate students’ ease of access across the District and region.</a:t>
            </a:r>
          </a:p>
          <a:p>
            <a:pPr lvl="1"/>
            <a:r>
              <a:rPr lang="en-US" dirty="0" smtClean="0"/>
              <a:t>Enhance support for online quality and growth for instruction and student services.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EMP Proposed Goals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987942" y="5696639"/>
            <a:ext cx="1511166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3" action="ppaction://hlinksldjump"/>
              </a:rPr>
              <a:t>Return to Current Steps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505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EMP revise process begins (Winter 2015)	</a:t>
            </a:r>
          </a:p>
          <a:p>
            <a:r>
              <a:rPr lang="en-US" dirty="0" smtClean="0"/>
              <a:t>Data collection and review </a:t>
            </a:r>
            <a:r>
              <a:rPr lang="en-US" dirty="0"/>
              <a:t>(</a:t>
            </a:r>
            <a:r>
              <a:rPr lang="en-US" dirty="0" smtClean="0"/>
              <a:t>Spring 2015)</a:t>
            </a:r>
          </a:p>
          <a:p>
            <a:pPr lvl="1"/>
            <a:r>
              <a:rPr lang="en-US" dirty="0" smtClean="0"/>
              <a:t>Part of data includes community and campus-level viewpoints and perspectives</a:t>
            </a:r>
          </a:p>
          <a:p>
            <a:r>
              <a:rPr lang="en-US" dirty="0" smtClean="0"/>
              <a:t>Discussion and dialogue (Spring 2015</a:t>
            </a:r>
          </a:p>
          <a:p>
            <a:pPr lvl="1"/>
            <a:r>
              <a:rPr lang="en-US" dirty="0" smtClean="0"/>
              <a:t>PaRC/EMP steering committed</a:t>
            </a:r>
          </a:p>
          <a:p>
            <a:pPr lvl="1"/>
            <a:r>
              <a:rPr lang="en-US" dirty="0" smtClean="0"/>
              <a:t>Campus-level input (face-to-face, online, email)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EMP Overview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982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596766" y="5953125"/>
            <a:ext cx="1409700" cy="79418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Initial organization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dirty="0" smtClean="0">
                <a:latin typeface="Calibri" pitchFamily="34" charset="0"/>
                <a:cs typeface="Times New Roman" pitchFamily="18" charset="0"/>
              </a:rPr>
              <a:t>Steering committee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Data</a:t>
            </a:r>
            <a:r>
              <a:rPr kumimoji="0" lang="en-US" altLang="en-US" sz="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collection &amp; analysis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baseline="0" dirty="0" smtClean="0">
                <a:latin typeface="Calibri" pitchFamily="34" charset="0"/>
                <a:cs typeface="Times New Roman" pitchFamily="18" charset="0"/>
              </a:rPr>
              <a:t>Discussion</a:t>
            </a:r>
            <a:r>
              <a:rPr lang="en-US" altLang="en-US" sz="900" dirty="0" smtClean="0">
                <a:latin typeface="Calibri" pitchFamily="34" charset="0"/>
                <a:cs typeface="Times New Roman" pitchFamily="18" charset="0"/>
              </a:rPr>
              <a:t> &amp; feedback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Writing</a:t>
            </a:r>
            <a:r>
              <a:rPr kumimoji="0" lang="en-US" altLang="en-US" sz="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&amp; revising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4860925" y="1730375"/>
            <a:ext cx="1228725" cy="2762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4852988" y="1738313"/>
            <a:ext cx="2028825" cy="238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4851400" y="1739900"/>
            <a:ext cx="1704975" cy="257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4852988" y="1722438"/>
            <a:ext cx="1695450" cy="2428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4357688" y="2041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4357688" y="7289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4357688" y="7289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E. Kuo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FHDA IR&amp;P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EMP Gantt Chart v.3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9" name="Chart 28"/>
          <p:cNvGraphicFramePr/>
          <p:nvPr/>
        </p:nvGraphicFramePr>
        <p:xfrm>
          <a:off x="-28575" y="809625"/>
          <a:ext cx="920115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Rectangle 29"/>
          <p:cNvSpPr/>
          <p:nvPr/>
        </p:nvSpPr>
        <p:spPr>
          <a:xfrm>
            <a:off x="702314" y="140744"/>
            <a:ext cx="800930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/>
              <a:t>Educational Master Plan Timeline</a:t>
            </a:r>
            <a:endParaRPr lang="en-US" sz="4400" dirty="0"/>
          </a:p>
        </p:txBody>
      </p:sp>
      <p:sp>
        <p:nvSpPr>
          <p:cNvPr id="31" name="Rectangle 30"/>
          <p:cNvSpPr/>
          <p:nvPr/>
        </p:nvSpPr>
        <p:spPr>
          <a:xfrm>
            <a:off x="336884" y="5953125"/>
            <a:ext cx="259882" cy="350600"/>
          </a:xfrm>
          <a:prstGeom prst="rect">
            <a:avLst/>
          </a:prstGeom>
          <a:solidFill>
            <a:srgbClr val="82040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36884" y="6128425"/>
            <a:ext cx="259882" cy="269096"/>
          </a:xfrm>
          <a:prstGeom prst="rect">
            <a:avLst/>
          </a:prstGeom>
          <a:solidFill>
            <a:srgbClr val="46867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6867B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36884" y="6239496"/>
            <a:ext cx="259882" cy="162967"/>
          </a:xfrm>
          <a:prstGeom prst="rect">
            <a:avLst/>
          </a:prstGeom>
          <a:solidFill>
            <a:srgbClr val="F5C53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336884" y="6402464"/>
            <a:ext cx="259882" cy="175300"/>
          </a:xfrm>
          <a:prstGeom prst="rect">
            <a:avLst/>
          </a:prstGeom>
          <a:solidFill>
            <a:srgbClr val="616C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336884" y="6513816"/>
            <a:ext cx="259882" cy="146866"/>
          </a:xfrm>
          <a:prstGeom prst="rect">
            <a:avLst/>
          </a:prstGeom>
          <a:solidFill>
            <a:srgbClr val="CC66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ounded Rectangle 36"/>
          <p:cNvSpPr/>
          <p:nvPr/>
        </p:nvSpPr>
        <p:spPr>
          <a:xfrm>
            <a:off x="1126156" y="3869356"/>
            <a:ext cx="5430219" cy="654518"/>
          </a:xfrm>
          <a:prstGeom prst="roundRect">
            <a:avLst/>
          </a:prstGeom>
          <a:noFill/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651057" y="4011949"/>
            <a:ext cx="141491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We are here!</a:t>
            </a:r>
            <a:endParaRPr lang="en-US" dirty="0"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977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626210"/>
              </p:ext>
            </p:extLst>
          </p:nvPr>
        </p:nvGraphicFramePr>
        <p:xfrm>
          <a:off x="457200" y="1252538"/>
          <a:ext cx="8229600" cy="4691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EMP: A Collaborative Process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292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955282"/>
              </p:ext>
            </p:extLst>
          </p:nvPr>
        </p:nvGraphicFramePr>
        <p:xfrm>
          <a:off x="457200" y="1252538"/>
          <a:ext cx="8229600" cy="4691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Division of Labor Part 1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678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8431"/>
              </p:ext>
            </p:extLst>
          </p:nvPr>
        </p:nvGraphicFramePr>
        <p:xfrm>
          <a:off x="457200" y="1252538"/>
          <a:ext cx="8229600" cy="4691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Division of Labor Part 2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325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Spring 2015</a:t>
            </a:r>
          </a:p>
          <a:p>
            <a:pPr lvl="1"/>
            <a:r>
              <a:rPr lang="en-US" dirty="0" smtClean="0">
                <a:hlinkClick r:id="rId2" action="ppaction://hlinksldjump"/>
              </a:rPr>
              <a:t>Identify proposed draft institutional goals </a:t>
            </a:r>
            <a:r>
              <a:rPr lang="en-US" dirty="0" smtClean="0"/>
              <a:t>(5/13)</a:t>
            </a:r>
          </a:p>
          <a:p>
            <a:pPr lvl="1"/>
            <a:r>
              <a:rPr lang="en-US" dirty="0" smtClean="0"/>
              <a:t>Opportunity for college feedback</a:t>
            </a:r>
          </a:p>
          <a:p>
            <a:pPr lvl="1"/>
            <a:r>
              <a:rPr lang="en-US" dirty="0" smtClean="0"/>
              <a:t>PaRC/EMP steering committee to meet 6/10</a:t>
            </a:r>
          </a:p>
          <a:p>
            <a:pPr lvl="2"/>
            <a:r>
              <a:rPr lang="en-US" dirty="0" smtClean="0"/>
              <a:t>Review feedback</a:t>
            </a:r>
          </a:p>
          <a:p>
            <a:pPr lvl="2"/>
            <a:r>
              <a:rPr lang="en-US" dirty="0" smtClean="0"/>
              <a:t>Determine key goals from initial list</a:t>
            </a:r>
          </a:p>
          <a:p>
            <a:pPr lvl="1"/>
            <a:r>
              <a:rPr lang="en-US" dirty="0" smtClean="0"/>
              <a:t>Additional opportunity for college feedback </a:t>
            </a:r>
          </a:p>
          <a:p>
            <a:pPr lvl="1"/>
            <a:r>
              <a:rPr lang="en-US" dirty="0" smtClean="0"/>
              <a:t>Goals finalized</a:t>
            </a:r>
          </a:p>
          <a:p>
            <a:pPr lvl="2"/>
            <a:r>
              <a:rPr lang="en-US" dirty="0" smtClean="0"/>
              <a:t>Discussed in IP&amp;B (summer)/PaRC (fall) </a:t>
            </a:r>
          </a:p>
          <a:p>
            <a:pPr lvl="1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Current Steps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843000" y="2310063"/>
            <a:ext cx="5430219" cy="654518"/>
          </a:xfrm>
          <a:prstGeom prst="roundRect">
            <a:avLst/>
          </a:prstGeom>
          <a:noFill/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43051" y="2452656"/>
            <a:ext cx="26950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All comments appreciated!</a:t>
            </a:r>
            <a:endParaRPr lang="en-US" dirty="0"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41850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Summer 2015</a:t>
            </a:r>
          </a:p>
          <a:p>
            <a:pPr lvl="1"/>
            <a:r>
              <a:rPr lang="en-US" dirty="0" smtClean="0"/>
              <a:t>Draft document providing the EMP framework</a:t>
            </a:r>
          </a:p>
          <a:p>
            <a:r>
              <a:rPr lang="en-US" dirty="0" smtClean="0"/>
              <a:t>Fall 2015</a:t>
            </a:r>
          </a:p>
          <a:p>
            <a:pPr lvl="1"/>
            <a:r>
              <a:rPr lang="en-US" dirty="0" smtClean="0"/>
              <a:t>Opening Day to review process, next steps, feedback/participation opportunities</a:t>
            </a:r>
          </a:p>
          <a:p>
            <a:pPr lvl="1"/>
            <a:r>
              <a:rPr lang="en-US" dirty="0" smtClean="0"/>
              <a:t>PaRC continues as the EMP steering committee</a:t>
            </a:r>
          </a:p>
          <a:p>
            <a:pPr lvl="1"/>
            <a:r>
              <a:rPr lang="en-US" dirty="0" smtClean="0"/>
              <a:t>Possibility of workgroups?</a:t>
            </a:r>
          </a:p>
          <a:p>
            <a:pPr lvl="1"/>
            <a:r>
              <a:rPr lang="en-US" dirty="0" smtClean="0"/>
              <a:t>Final document submitted for Board approval at December meeting</a:t>
            </a:r>
          </a:p>
          <a:p>
            <a:pPr lvl="1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Next Steps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26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Questions?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2128" y="1140009"/>
            <a:ext cx="87397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EMP website</a:t>
            </a:r>
          </a:p>
          <a:p>
            <a:pPr algn="ctr"/>
            <a:r>
              <a:rPr lang="en-US" sz="3600" dirty="0">
                <a:hlinkClick r:id="rId3"/>
              </a:rPr>
              <a:t>http://</a:t>
            </a:r>
            <a:r>
              <a:rPr lang="en-US" sz="3600" dirty="0" smtClean="0">
                <a:hlinkClick r:id="rId3"/>
              </a:rPr>
              <a:t>foothill.edu/president/parc/esmp.php</a:t>
            </a:r>
            <a:endParaRPr lang="en-US" sz="3600" dirty="0" smtClean="0"/>
          </a:p>
          <a:p>
            <a:pPr algn="ctr"/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29588" y="2591819"/>
            <a:ext cx="87397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Online feedback about proposed EMP goals</a:t>
            </a:r>
          </a:p>
          <a:p>
            <a:pPr algn="ctr"/>
            <a:r>
              <a:rPr lang="en-US" sz="3600" dirty="0">
                <a:hlinkClick r:id="rId4"/>
              </a:rPr>
              <a:t>http://</a:t>
            </a:r>
            <a:r>
              <a:rPr lang="en-US" sz="3600" dirty="0" smtClean="0">
                <a:hlinkClick r:id="rId4"/>
              </a:rPr>
              <a:t>irp.fhda.edu/cgi-bin/rws5.pl?FORM=EMPinput</a:t>
            </a:r>
            <a:endParaRPr lang="en-US" sz="3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29590" y="4461107"/>
            <a:ext cx="87397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Contact:</a:t>
            </a:r>
          </a:p>
          <a:p>
            <a:pPr algn="ctr"/>
            <a:r>
              <a:rPr lang="en-US" sz="3600" dirty="0" smtClean="0"/>
              <a:t>Elaine Kuo, Institutional Research &amp; Planning</a:t>
            </a:r>
          </a:p>
          <a:p>
            <a:pPr algn="ctr"/>
            <a:r>
              <a:rPr lang="en-US" sz="3600" dirty="0" smtClean="0">
                <a:hlinkClick r:id="rId5"/>
              </a:rPr>
              <a:t>kuoelaine@fhda.edu</a:t>
            </a:r>
            <a:endParaRPr lang="en-US" sz="3600" dirty="0" smtClean="0"/>
          </a:p>
          <a:p>
            <a:pPr algn="ctr"/>
            <a:endParaRPr lang="en-US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554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714</Words>
  <Application>Microsoft Macintosh PowerPoint</Application>
  <PresentationFormat>On-screen Show (4:3)</PresentationFormat>
  <Paragraphs>137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Open Forum</vt:lpstr>
      <vt:lpstr>    </vt:lpstr>
      <vt:lpstr>PowerPoint Presentation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51</cp:revision>
  <dcterms:created xsi:type="dcterms:W3CDTF">2012-03-27T05:18:19Z</dcterms:created>
  <dcterms:modified xsi:type="dcterms:W3CDTF">2015-06-09T16:07:05Z</dcterms:modified>
</cp:coreProperties>
</file>