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85" r:id="rId3"/>
    <p:sldId id="286" r:id="rId4"/>
    <p:sldId id="284" r:id="rId5"/>
    <p:sldId id="287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9" d="100"/>
          <a:sy n="99" d="100"/>
        </p:scale>
        <p:origin x="-2208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B4097F-7685-4093-89EF-711B16D7D646}" type="doc">
      <dgm:prSet loTypeId="urn:diagrams.loki3.com/TabbedArc+Icon" loCatId="relationship" qsTypeId="urn:microsoft.com/office/officeart/2005/8/quickstyle/simple1" qsCatId="simple" csTypeId="urn:microsoft.com/office/officeart/2005/8/colors/accent1_2" csCatId="accent1" phldr="1"/>
      <dgm:spPr/>
    </dgm:pt>
    <dgm:pt modelId="{BA837C59-A9BB-432C-8760-45D39B16EEEF}">
      <dgm:prSet phldrT="[Text]"/>
      <dgm:spPr/>
      <dgm:t>
        <a:bodyPr/>
        <a:lstStyle/>
        <a:p>
          <a:r>
            <a:rPr lang="en-US" dirty="0" smtClean="0"/>
            <a:t>Environmental Scan</a:t>
          </a:r>
          <a:endParaRPr lang="en-US" dirty="0"/>
        </a:p>
      </dgm:t>
    </dgm:pt>
    <dgm:pt modelId="{E60BE7DA-E049-49F5-84E7-1616AD9703FF}" type="parTrans" cxnId="{7F4006D7-F980-4E1A-A7E9-DA9B6C27D03E}">
      <dgm:prSet/>
      <dgm:spPr/>
      <dgm:t>
        <a:bodyPr/>
        <a:lstStyle/>
        <a:p>
          <a:endParaRPr lang="en-US"/>
        </a:p>
      </dgm:t>
    </dgm:pt>
    <dgm:pt modelId="{BDBC7805-27FF-4F18-8657-E4A7541149A9}" type="sibTrans" cxnId="{7F4006D7-F980-4E1A-A7E9-DA9B6C27D03E}">
      <dgm:prSet/>
      <dgm:spPr/>
      <dgm:t>
        <a:bodyPr/>
        <a:lstStyle/>
        <a:p>
          <a:endParaRPr lang="en-US"/>
        </a:p>
      </dgm:t>
    </dgm:pt>
    <dgm:pt modelId="{129E653E-06A6-48C1-A6EE-07064536BCB0}">
      <dgm:prSet phldrT="[Text]"/>
      <dgm:spPr/>
      <dgm:t>
        <a:bodyPr/>
        <a:lstStyle/>
        <a:p>
          <a:r>
            <a:rPr lang="en-US" dirty="0" smtClean="0"/>
            <a:t>Focus Groups and Interviews</a:t>
          </a:r>
          <a:endParaRPr lang="en-US" dirty="0"/>
        </a:p>
      </dgm:t>
    </dgm:pt>
    <dgm:pt modelId="{9805B18C-FD68-49EF-B2EF-13AF360A951C}" type="parTrans" cxnId="{6FB0A3F2-BB67-467F-AD11-CE6E45244C08}">
      <dgm:prSet/>
      <dgm:spPr/>
      <dgm:t>
        <a:bodyPr/>
        <a:lstStyle/>
        <a:p>
          <a:endParaRPr lang="en-US"/>
        </a:p>
      </dgm:t>
    </dgm:pt>
    <dgm:pt modelId="{56A0B5F3-2045-47F1-A6EE-523BDB055619}" type="sibTrans" cxnId="{6FB0A3F2-BB67-467F-AD11-CE6E45244C08}">
      <dgm:prSet/>
      <dgm:spPr/>
      <dgm:t>
        <a:bodyPr/>
        <a:lstStyle/>
        <a:p>
          <a:endParaRPr lang="en-US"/>
        </a:p>
      </dgm:t>
    </dgm:pt>
    <dgm:pt modelId="{BD7E0E3A-3740-485B-813F-BB40EFEEA339}">
      <dgm:prSet phldrT="[Text]"/>
      <dgm:spPr/>
      <dgm:t>
        <a:bodyPr/>
        <a:lstStyle/>
        <a:p>
          <a:r>
            <a:rPr lang="en-US" dirty="0" smtClean="0"/>
            <a:t>Institutional Goals</a:t>
          </a:r>
          <a:endParaRPr lang="en-US" dirty="0"/>
        </a:p>
      </dgm:t>
    </dgm:pt>
    <dgm:pt modelId="{4B05B316-05A9-42ED-9D9B-ABE28CBD2851}" type="parTrans" cxnId="{39ABEA5D-1E05-4B74-B242-77662319068F}">
      <dgm:prSet/>
      <dgm:spPr/>
      <dgm:t>
        <a:bodyPr/>
        <a:lstStyle/>
        <a:p>
          <a:endParaRPr lang="en-US"/>
        </a:p>
      </dgm:t>
    </dgm:pt>
    <dgm:pt modelId="{05C14BAB-B3A8-4B6B-BB1D-FA52786F73A3}" type="sibTrans" cxnId="{39ABEA5D-1E05-4B74-B242-77662319068F}">
      <dgm:prSet/>
      <dgm:spPr/>
      <dgm:t>
        <a:bodyPr/>
        <a:lstStyle/>
        <a:p>
          <a:endParaRPr lang="en-US"/>
        </a:p>
      </dgm:t>
    </dgm:pt>
    <dgm:pt modelId="{72D88EE8-1656-438A-8541-336F63D7D73D}" type="pres">
      <dgm:prSet presAssocID="{38B4097F-7685-4093-89EF-711B16D7D646}" presName="Name0" presStyleCnt="0">
        <dgm:presLayoutVars>
          <dgm:dir/>
          <dgm:resizeHandles val="exact"/>
        </dgm:presLayoutVars>
      </dgm:prSet>
      <dgm:spPr/>
    </dgm:pt>
    <dgm:pt modelId="{F0A3C33D-AD78-4421-9DF4-B6D178228F97}" type="pres">
      <dgm:prSet presAssocID="{BA837C59-A9BB-432C-8760-45D39B16EEEF}" presName="twoplus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E6D43A-82A7-47AD-ACCF-32699F47C1DC}" type="pres">
      <dgm:prSet presAssocID="{129E653E-06A6-48C1-A6EE-07064536BCB0}" presName="twoplus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E22D5A-9239-46B1-B8E6-988CEC2059AA}" type="pres">
      <dgm:prSet presAssocID="{BD7E0E3A-3740-485B-813F-BB40EFEEA339}" presName="twoplus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ABEA5D-1E05-4B74-B242-77662319068F}" srcId="{38B4097F-7685-4093-89EF-711B16D7D646}" destId="{BD7E0E3A-3740-485B-813F-BB40EFEEA339}" srcOrd="2" destOrd="0" parTransId="{4B05B316-05A9-42ED-9D9B-ABE28CBD2851}" sibTransId="{05C14BAB-B3A8-4B6B-BB1D-FA52786F73A3}"/>
    <dgm:cxn modelId="{3F22F550-0A02-4DA8-A2BB-BBC3BEEC53D9}" type="presOf" srcId="{BA837C59-A9BB-432C-8760-45D39B16EEEF}" destId="{F0A3C33D-AD78-4421-9DF4-B6D178228F97}" srcOrd="0" destOrd="0" presId="urn:diagrams.loki3.com/TabbedArc+Icon"/>
    <dgm:cxn modelId="{EE03332B-A437-4F5F-A7FE-30F4979E3757}" type="presOf" srcId="{129E653E-06A6-48C1-A6EE-07064536BCB0}" destId="{D4E6D43A-82A7-47AD-ACCF-32699F47C1DC}" srcOrd="0" destOrd="0" presId="urn:diagrams.loki3.com/TabbedArc+Icon"/>
    <dgm:cxn modelId="{64EBE299-1420-45E1-9069-1576CCD9A987}" type="presOf" srcId="{BD7E0E3A-3740-485B-813F-BB40EFEEA339}" destId="{01E22D5A-9239-46B1-B8E6-988CEC2059AA}" srcOrd="0" destOrd="0" presId="urn:diagrams.loki3.com/TabbedArc+Icon"/>
    <dgm:cxn modelId="{7F4006D7-F980-4E1A-A7E9-DA9B6C27D03E}" srcId="{38B4097F-7685-4093-89EF-711B16D7D646}" destId="{BA837C59-A9BB-432C-8760-45D39B16EEEF}" srcOrd="0" destOrd="0" parTransId="{E60BE7DA-E049-49F5-84E7-1616AD9703FF}" sibTransId="{BDBC7805-27FF-4F18-8657-E4A7541149A9}"/>
    <dgm:cxn modelId="{828483BA-50FF-405B-8C98-9EA1D2FC1A02}" type="presOf" srcId="{38B4097F-7685-4093-89EF-711B16D7D646}" destId="{72D88EE8-1656-438A-8541-336F63D7D73D}" srcOrd="0" destOrd="0" presId="urn:diagrams.loki3.com/TabbedArc+Icon"/>
    <dgm:cxn modelId="{6FB0A3F2-BB67-467F-AD11-CE6E45244C08}" srcId="{38B4097F-7685-4093-89EF-711B16D7D646}" destId="{129E653E-06A6-48C1-A6EE-07064536BCB0}" srcOrd="1" destOrd="0" parTransId="{9805B18C-FD68-49EF-B2EF-13AF360A951C}" sibTransId="{56A0B5F3-2045-47F1-A6EE-523BDB055619}"/>
    <dgm:cxn modelId="{CD185C40-A472-462B-A63D-F83025D9B529}" type="presParOf" srcId="{72D88EE8-1656-438A-8541-336F63D7D73D}" destId="{F0A3C33D-AD78-4421-9DF4-B6D178228F97}" srcOrd="0" destOrd="0" presId="urn:diagrams.loki3.com/TabbedArc+Icon"/>
    <dgm:cxn modelId="{917D8A62-0159-43AF-A3F4-1EF40829F121}" type="presParOf" srcId="{72D88EE8-1656-438A-8541-336F63D7D73D}" destId="{D4E6D43A-82A7-47AD-ACCF-32699F47C1DC}" srcOrd="1" destOrd="0" presId="urn:diagrams.loki3.com/TabbedArc+Icon"/>
    <dgm:cxn modelId="{BA71AEF5-A68E-4073-8579-00E96441C1C2}" type="presParOf" srcId="{72D88EE8-1656-438A-8541-336F63D7D73D}" destId="{01E22D5A-9239-46B1-B8E6-988CEC2059AA}" srcOrd="2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4CFD89-E95D-419D-9C25-889889515865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46BCC6F-E1D1-4B19-9944-95D18AB9E343}">
      <dgm:prSet phldrT="[Text]"/>
      <dgm:spPr/>
      <dgm:t>
        <a:bodyPr/>
        <a:lstStyle/>
        <a:p>
          <a:r>
            <a:rPr lang="en-US" dirty="0" smtClean="0"/>
            <a:t>Align the EMP goals with college mission</a:t>
          </a:r>
          <a:endParaRPr lang="en-US" dirty="0"/>
        </a:p>
      </dgm:t>
    </dgm:pt>
    <dgm:pt modelId="{2C644AF8-E782-4450-993F-5A91E41FC882}" type="parTrans" cxnId="{575E5AE0-2B00-4E49-BE3D-DE7A23706412}">
      <dgm:prSet/>
      <dgm:spPr/>
      <dgm:t>
        <a:bodyPr/>
        <a:lstStyle/>
        <a:p>
          <a:endParaRPr lang="en-US"/>
        </a:p>
      </dgm:t>
    </dgm:pt>
    <dgm:pt modelId="{9BF74D9D-2D00-499F-97D3-79E902168E60}" type="sibTrans" cxnId="{575E5AE0-2B00-4E49-BE3D-DE7A23706412}">
      <dgm:prSet/>
      <dgm:spPr/>
      <dgm:t>
        <a:bodyPr/>
        <a:lstStyle/>
        <a:p>
          <a:endParaRPr lang="en-US"/>
        </a:p>
      </dgm:t>
    </dgm:pt>
    <dgm:pt modelId="{DB249416-B486-4CB5-97A5-FC4DD7C76BF9}">
      <dgm:prSet phldrT="[Text]"/>
      <dgm:spPr/>
      <dgm:t>
        <a:bodyPr/>
        <a:lstStyle/>
        <a:p>
          <a:r>
            <a:rPr lang="en-US" dirty="0" smtClean="0"/>
            <a:t>Identify strategic plans based on the EMP goals</a:t>
          </a:r>
          <a:endParaRPr lang="en-US" dirty="0"/>
        </a:p>
      </dgm:t>
    </dgm:pt>
    <dgm:pt modelId="{68194F4D-89DE-4217-B83B-E44B61C64DCF}" type="parTrans" cxnId="{656FDDF5-8933-4121-9F5C-71B0E56791F4}">
      <dgm:prSet/>
      <dgm:spPr/>
      <dgm:t>
        <a:bodyPr/>
        <a:lstStyle/>
        <a:p>
          <a:endParaRPr lang="en-US"/>
        </a:p>
      </dgm:t>
    </dgm:pt>
    <dgm:pt modelId="{77FB4150-177A-42EF-9307-0AB6B8EFCFFB}" type="sibTrans" cxnId="{656FDDF5-8933-4121-9F5C-71B0E56791F4}">
      <dgm:prSet/>
      <dgm:spPr/>
      <dgm:t>
        <a:bodyPr/>
        <a:lstStyle/>
        <a:p>
          <a:endParaRPr lang="en-US"/>
        </a:p>
      </dgm:t>
    </dgm:pt>
    <dgm:pt modelId="{1F209C42-7095-498B-A0D6-1C453FEA3140}">
      <dgm:prSet phldrT="[Text]"/>
      <dgm:spPr/>
      <dgm:t>
        <a:bodyPr/>
        <a:lstStyle/>
        <a:p>
          <a:r>
            <a:rPr lang="en-US" dirty="0" smtClean="0"/>
            <a:t>Finalize outline and sections of the EMP</a:t>
          </a:r>
          <a:endParaRPr lang="en-US" dirty="0"/>
        </a:p>
      </dgm:t>
    </dgm:pt>
    <dgm:pt modelId="{220C65E5-C66A-48C2-BF4A-E31944967F04}" type="parTrans" cxnId="{204DED64-C788-4B57-AF1D-EDC28F01ED88}">
      <dgm:prSet/>
      <dgm:spPr/>
      <dgm:t>
        <a:bodyPr/>
        <a:lstStyle/>
        <a:p>
          <a:endParaRPr lang="en-US"/>
        </a:p>
      </dgm:t>
    </dgm:pt>
    <dgm:pt modelId="{AD676E06-1F88-44B9-BB03-6ED9D01F9752}" type="sibTrans" cxnId="{204DED64-C788-4B57-AF1D-EDC28F01ED88}">
      <dgm:prSet/>
      <dgm:spPr/>
      <dgm:t>
        <a:bodyPr/>
        <a:lstStyle/>
        <a:p>
          <a:endParaRPr lang="en-US"/>
        </a:p>
      </dgm:t>
    </dgm:pt>
    <dgm:pt modelId="{14928629-FF3A-4B7B-A88D-C4FC00319DE1}">
      <dgm:prSet phldrT="[Text]"/>
      <dgm:spPr/>
      <dgm:t>
        <a:bodyPr/>
        <a:lstStyle/>
        <a:p>
          <a:r>
            <a:rPr lang="en-US" dirty="0" smtClean="0"/>
            <a:t>Determine content of the EMP Opening Day presentation</a:t>
          </a:r>
          <a:endParaRPr lang="en-US" dirty="0"/>
        </a:p>
      </dgm:t>
    </dgm:pt>
    <dgm:pt modelId="{6B20151B-7FAE-44FB-8E71-A0DEC19F622D}" type="parTrans" cxnId="{47288036-E621-438F-AD4D-1B59C1191D1D}">
      <dgm:prSet/>
      <dgm:spPr/>
      <dgm:t>
        <a:bodyPr/>
        <a:lstStyle/>
        <a:p>
          <a:endParaRPr lang="en-US"/>
        </a:p>
      </dgm:t>
    </dgm:pt>
    <dgm:pt modelId="{DAB8E51B-0C3A-4648-9A62-AA9D5155968A}" type="sibTrans" cxnId="{47288036-E621-438F-AD4D-1B59C1191D1D}">
      <dgm:prSet/>
      <dgm:spPr/>
      <dgm:t>
        <a:bodyPr/>
        <a:lstStyle/>
        <a:p>
          <a:endParaRPr lang="en-US"/>
        </a:p>
      </dgm:t>
    </dgm:pt>
    <dgm:pt modelId="{DEA8C376-D811-49DB-A5AC-3F4155EC8F1D}" type="pres">
      <dgm:prSet presAssocID="{1F4CFD89-E95D-419D-9C25-889889515865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0F06B92-DC48-44C0-B0DB-3B92F2A42C68}" type="pres">
      <dgm:prSet presAssocID="{1F4CFD89-E95D-419D-9C25-889889515865}" presName="diamond" presStyleLbl="bgShp" presStyleIdx="0" presStyleCnt="1"/>
      <dgm:spPr/>
    </dgm:pt>
    <dgm:pt modelId="{7C062174-924C-410B-8374-6DE2FB65C109}" type="pres">
      <dgm:prSet presAssocID="{1F4CFD89-E95D-419D-9C25-889889515865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B6ABEB-3031-41DC-9B8C-683ACCAF1650}" type="pres">
      <dgm:prSet presAssocID="{1F4CFD89-E95D-419D-9C25-889889515865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DD00AA-F91E-4613-88F7-E3274EA6EE1A}" type="pres">
      <dgm:prSet presAssocID="{1F4CFD89-E95D-419D-9C25-889889515865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6013A1-D544-438B-967B-456E7EC7BB28}" type="pres">
      <dgm:prSet presAssocID="{1F4CFD89-E95D-419D-9C25-889889515865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4DED64-C788-4B57-AF1D-EDC28F01ED88}" srcId="{1F4CFD89-E95D-419D-9C25-889889515865}" destId="{1F209C42-7095-498B-A0D6-1C453FEA3140}" srcOrd="2" destOrd="0" parTransId="{220C65E5-C66A-48C2-BF4A-E31944967F04}" sibTransId="{AD676E06-1F88-44B9-BB03-6ED9D01F9752}"/>
    <dgm:cxn modelId="{0B5AEFEA-786B-463D-87EF-8A6AE90AABDB}" type="presOf" srcId="{A46BCC6F-E1D1-4B19-9944-95D18AB9E343}" destId="{7C062174-924C-410B-8374-6DE2FB65C109}" srcOrd="0" destOrd="0" presId="urn:microsoft.com/office/officeart/2005/8/layout/matrix3"/>
    <dgm:cxn modelId="{47288036-E621-438F-AD4D-1B59C1191D1D}" srcId="{1F4CFD89-E95D-419D-9C25-889889515865}" destId="{14928629-FF3A-4B7B-A88D-C4FC00319DE1}" srcOrd="3" destOrd="0" parTransId="{6B20151B-7FAE-44FB-8E71-A0DEC19F622D}" sibTransId="{DAB8E51B-0C3A-4648-9A62-AA9D5155968A}"/>
    <dgm:cxn modelId="{575E5AE0-2B00-4E49-BE3D-DE7A23706412}" srcId="{1F4CFD89-E95D-419D-9C25-889889515865}" destId="{A46BCC6F-E1D1-4B19-9944-95D18AB9E343}" srcOrd="0" destOrd="0" parTransId="{2C644AF8-E782-4450-993F-5A91E41FC882}" sibTransId="{9BF74D9D-2D00-499F-97D3-79E902168E60}"/>
    <dgm:cxn modelId="{E36E310F-DFD2-47DB-8B3C-C919C2D1A340}" type="presOf" srcId="{14928629-FF3A-4B7B-A88D-C4FC00319DE1}" destId="{606013A1-D544-438B-967B-456E7EC7BB28}" srcOrd="0" destOrd="0" presId="urn:microsoft.com/office/officeart/2005/8/layout/matrix3"/>
    <dgm:cxn modelId="{8477FC09-94DC-471E-8211-F985D471AAC4}" type="presOf" srcId="{DB249416-B486-4CB5-97A5-FC4DD7C76BF9}" destId="{11B6ABEB-3031-41DC-9B8C-683ACCAF1650}" srcOrd="0" destOrd="0" presId="urn:microsoft.com/office/officeart/2005/8/layout/matrix3"/>
    <dgm:cxn modelId="{D16F394E-70C6-4374-932D-128303CB6096}" type="presOf" srcId="{1F4CFD89-E95D-419D-9C25-889889515865}" destId="{DEA8C376-D811-49DB-A5AC-3F4155EC8F1D}" srcOrd="0" destOrd="0" presId="urn:microsoft.com/office/officeart/2005/8/layout/matrix3"/>
    <dgm:cxn modelId="{656FDDF5-8933-4121-9F5C-71B0E56791F4}" srcId="{1F4CFD89-E95D-419D-9C25-889889515865}" destId="{DB249416-B486-4CB5-97A5-FC4DD7C76BF9}" srcOrd="1" destOrd="0" parTransId="{68194F4D-89DE-4217-B83B-E44B61C64DCF}" sibTransId="{77FB4150-177A-42EF-9307-0AB6B8EFCFFB}"/>
    <dgm:cxn modelId="{633E017C-FF48-4D64-B743-9DA4545A6B0D}" type="presOf" srcId="{1F209C42-7095-498B-A0D6-1C453FEA3140}" destId="{79DD00AA-F91E-4613-88F7-E3274EA6EE1A}" srcOrd="0" destOrd="0" presId="urn:microsoft.com/office/officeart/2005/8/layout/matrix3"/>
    <dgm:cxn modelId="{91C7E376-C8CE-4058-8196-D762355FD247}" type="presParOf" srcId="{DEA8C376-D811-49DB-A5AC-3F4155EC8F1D}" destId="{B0F06B92-DC48-44C0-B0DB-3B92F2A42C68}" srcOrd="0" destOrd="0" presId="urn:microsoft.com/office/officeart/2005/8/layout/matrix3"/>
    <dgm:cxn modelId="{37EB2B53-F761-4651-9C5C-0EA14DD5FF4B}" type="presParOf" srcId="{DEA8C376-D811-49DB-A5AC-3F4155EC8F1D}" destId="{7C062174-924C-410B-8374-6DE2FB65C109}" srcOrd="1" destOrd="0" presId="urn:microsoft.com/office/officeart/2005/8/layout/matrix3"/>
    <dgm:cxn modelId="{0DD67103-22C4-4219-B6ED-74BC6594142A}" type="presParOf" srcId="{DEA8C376-D811-49DB-A5AC-3F4155EC8F1D}" destId="{11B6ABEB-3031-41DC-9B8C-683ACCAF1650}" srcOrd="2" destOrd="0" presId="urn:microsoft.com/office/officeart/2005/8/layout/matrix3"/>
    <dgm:cxn modelId="{3900DED2-73D6-4F9A-884F-5DC97E0F209D}" type="presParOf" srcId="{DEA8C376-D811-49DB-A5AC-3F4155EC8F1D}" destId="{79DD00AA-F91E-4613-88F7-E3274EA6EE1A}" srcOrd="3" destOrd="0" presId="urn:microsoft.com/office/officeart/2005/8/layout/matrix3"/>
    <dgm:cxn modelId="{3EF1958F-5376-4050-AE58-6DFF0E57CEE4}" type="presParOf" srcId="{DEA8C376-D811-49DB-A5AC-3F4155EC8F1D}" destId="{606013A1-D544-438B-967B-456E7EC7BB2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4B00DA-92E9-4C93-B75A-5B3D2FA203D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0"/>
      <dgm:spPr/>
    </dgm:pt>
    <dgm:pt modelId="{8FB0AA3C-211F-48E6-9229-4692B2B5EAA5}">
      <dgm:prSet phldrT="[Text]" phldr="1"/>
      <dgm:spPr/>
      <dgm:t>
        <a:bodyPr/>
        <a:lstStyle/>
        <a:p>
          <a:endParaRPr lang="en-US" dirty="0"/>
        </a:p>
      </dgm:t>
    </dgm:pt>
    <dgm:pt modelId="{0B0ADA64-C97E-4EA3-9C49-9C05BA82B62E}" type="parTrans" cxnId="{BBEA0449-633A-43A2-A149-ABA3E93287DD}">
      <dgm:prSet/>
      <dgm:spPr/>
    </dgm:pt>
    <dgm:pt modelId="{B80305DD-4362-485E-8CBD-14D23FA0DB46}" type="sibTrans" cxnId="{BBEA0449-633A-43A2-A149-ABA3E93287DD}">
      <dgm:prSet/>
      <dgm:spPr/>
    </dgm:pt>
    <dgm:pt modelId="{F7E5E63F-4CEE-4482-9F6E-6F0E6546551C}">
      <dgm:prSet phldrT="[Text]" phldr="1"/>
      <dgm:spPr/>
      <dgm:t>
        <a:bodyPr/>
        <a:lstStyle/>
        <a:p>
          <a:endParaRPr lang="en-US" dirty="0"/>
        </a:p>
      </dgm:t>
    </dgm:pt>
    <dgm:pt modelId="{FEB4961E-C343-4A9B-9C9E-F2C9A9C54A3B}" type="parTrans" cxnId="{0B8CB542-C11C-42C7-B894-D9204E1F785E}">
      <dgm:prSet/>
      <dgm:spPr/>
    </dgm:pt>
    <dgm:pt modelId="{A3C4A0DC-B5DF-418A-A952-8432C563DD4E}" type="sibTrans" cxnId="{0B8CB542-C11C-42C7-B894-D9204E1F785E}">
      <dgm:prSet/>
      <dgm:spPr/>
    </dgm:pt>
    <dgm:pt modelId="{128DBCCA-C689-40A2-805F-09E8AC0F950F}">
      <dgm:prSet phldrT="[Text]" phldr="1"/>
      <dgm:spPr/>
      <dgm:t>
        <a:bodyPr/>
        <a:lstStyle/>
        <a:p>
          <a:endParaRPr lang="en-US" dirty="0"/>
        </a:p>
      </dgm:t>
    </dgm:pt>
    <dgm:pt modelId="{C9DED080-FFB0-4906-9931-0A9290DDECC9}" type="parTrans" cxnId="{AC7A213F-D3B3-48B8-B515-2CFB890AC831}">
      <dgm:prSet/>
      <dgm:spPr/>
    </dgm:pt>
    <dgm:pt modelId="{24BC394D-D4B6-4525-B882-28C58612A653}" type="sibTrans" cxnId="{AC7A213F-D3B3-48B8-B515-2CFB890AC831}">
      <dgm:prSet/>
      <dgm:spPr/>
    </dgm:pt>
    <dgm:pt modelId="{6B174D35-0DD0-431B-BD0B-AD3623C30CE8}" type="pres">
      <dgm:prSet presAssocID="{A64B00DA-92E9-4C93-B75A-5B3D2FA203D3}" presName="CompostProcess" presStyleCnt="0">
        <dgm:presLayoutVars>
          <dgm:dir/>
          <dgm:resizeHandles val="exact"/>
        </dgm:presLayoutVars>
      </dgm:prSet>
      <dgm:spPr/>
    </dgm:pt>
    <dgm:pt modelId="{9FE2AD02-6FE1-4886-9515-8074A1412897}" type="pres">
      <dgm:prSet presAssocID="{A64B00DA-92E9-4C93-B75A-5B3D2FA203D3}" presName="arrow" presStyleLbl="bgShp" presStyleIdx="0" presStyleCnt="1"/>
      <dgm:spPr/>
    </dgm:pt>
    <dgm:pt modelId="{C87DED8C-E396-4497-AF5F-75E70AF80551}" type="pres">
      <dgm:prSet presAssocID="{A64B00DA-92E9-4C93-B75A-5B3D2FA203D3}" presName="linearProcess" presStyleCnt="0"/>
      <dgm:spPr/>
    </dgm:pt>
    <dgm:pt modelId="{22E68D28-98D1-47F0-A8DC-3DEF7BCCD7BA}" type="pres">
      <dgm:prSet presAssocID="{8FB0AA3C-211F-48E6-9229-4692B2B5EAA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3EDA4E-10DD-4453-AD9E-198E7C277A39}" type="pres">
      <dgm:prSet presAssocID="{B80305DD-4362-485E-8CBD-14D23FA0DB46}" presName="sibTrans" presStyleCnt="0"/>
      <dgm:spPr/>
    </dgm:pt>
    <dgm:pt modelId="{377012D6-B522-4C2B-B815-C1B353F905F7}" type="pres">
      <dgm:prSet presAssocID="{F7E5E63F-4CEE-4482-9F6E-6F0E6546551C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0652CA-488F-4773-9E7E-1CD73B04BA55}" type="pres">
      <dgm:prSet presAssocID="{A3C4A0DC-B5DF-418A-A952-8432C563DD4E}" presName="sibTrans" presStyleCnt="0"/>
      <dgm:spPr/>
    </dgm:pt>
    <dgm:pt modelId="{4A0CE3B1-95CE-406E-8BE5-E7193A5B8FF0}" type="pres">
      <dgm:prSet presAssocID="{128DBCCA-C689-40A2-805F-09E8AC0F950F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519C24-F118-43DE-9A4B-DBA236B69954}" type="presOf" srcId="{128DBCCA-C689-40A2-805F-09E8AC0F950F}" destId="{4A0CE3B1-95CE-406E-8BE5-E7193A5B8FF0}" srcOrd="0" destOrd="0" presId="urn:microsoft.com/office/officeart/2005/8/layout/hProcess9"/>
    <dgm:cxn modelId="{AF536527-9E09-460C-BB33-17D9A51516C6}" type="presOf" srcId="{F7E5E63F-4CEE-4482-9F6E-6F0E6546551C}" destId="{377012D6-B522-4C2B-B815-C1B353F905F7}" srcOrd="0" destOrd="0" presId="urn:microsoft.com/office/officeart/2005/8/layout/hProcess9"/>
    <dgm:cxn modelId="{AC7A213F-D3B3-48B8-B515-2CFB890AC831}" srcId="{A64B00DA-92E9-4C93-B75A-5B3D2FA203D3}" destId="{128DBCCA-C689-40A2-805F-09E8AC0F950F}" srcOrd="2" destOrd="0" parTransId="{C9DED080-FFB0-4906-9931-0A9290DDECC9}" sibTransId="{24BC394D-D4B6-4525-B882-28C58612A653}"/>
    <dgm:cxn modelId="{0B8CB542-C11C-42C7-B894-D9204E1F785E}" srcId="{A64B00DA-92E9-4C93-B75A-5B3D2FA203D3}" destId="{F7E5E63F-4CEE-4482-9F6E-6F0E6546551C}" srcOrd="1" destOrd="0" parTransId="{FEB4961E-C343-4A9B-9C9E-F2C9A9C54A3B}" sibTransId="{A3C4A0DC-B5DF-418A-A952-8432C563DD4E}"/>
    <dgm:cxn modelId="{BBEA0449-633A-43A2-A149-ABA3E93287DD}" srcId="{A64B00DA-92E9-4C93-B75A-5B3D2FA203D3}" destId="{8FB0AA3C-211F-48E6-9229-4692B2B5EAA5}" srcOrd="0" destOrd="0" parTransId="{0B0ADA64-C97E-4EA3-9C49-9C05BA82B62E}" sibTransId="{B80305DD-4362-485E-8CBD-14D23FA0DB46}"/>
    <dgm:cxn modelId="{DF6554EE-111E-4603-838D-B13F48268591}" type="presOf" srcId="{8FB0AA3C-211F-48E6-9229-4692B2B5EAA5}" destId="{22E68D28-98D1-47F0-A8DC-3DEF7BCCD7BA}" srcOrd="0" destOrd="0" presId="urn:microsoft.com/office/officeart/2005/8/layout/hProcess9"/>
    <dgm:cxn modelId="{638DE046-83C2-457B-9B46-02D5F262F8EC}" type="presOf" srcId="{A64B00DA-92E9-4C93-B75A-5B3D2FA203D3}" destId="{6B174D35-0DD0-431B-BD0B-AD3623C30CE8}" srcOrd="0" destOrd="0" presId="urn:microsoft.com/office/officeart/2005/8/layout/hProcess9"/>
    <dgm:cxn modelId="{CD794B5C-955E-4F66-9422-DC40765AA670}" type="presParOf" srcId="{6B174D35-0DD0-431B-BD0B-AD3623C30CE8}" destId="{9FE2AD02-6FE1-4886-9515-8074A1412897}" srcOrd="0" destOrd="0" presId="urn:microsoft.com/office/officeart/2005/8/layout/hProcess9"/>
    <dgm:cxn modelId="{72418448-6027-42BF-BE48-C920E8851B99}" type="presParOf" srcId="{6B174D35-0DD0-431B-BD0B-AD3623C30CE8}" destId="{C87DED8C-E396-4497-AF5F-75E70AF80551}" srcOrd="1" destOrd="0" presId="urn:microsoft.com/office/officeart/2005/8/layout/hProcess9"/>
    <dgm:cxn modelId="{F48EE87E-4C7F-4E34-A1C2-452E3157B799}" type="presParOf" srcId="{C87DED8C-E396-4497-AF5F-75E70AF80551}" destId="{22E68D28-98D1-47F0-A8DC-3DEF7BCCD7BA}" srcOrd="0" destOrd="0" presId="urn:microsoft.com/office/officeart/2005/8/layout/hProcess9"/>
    <dgm:cxn modelId="{B9174E6A-5BFA-4F52-92BE-2F4B6667BF07}" type="presParOf" srcId="{C87DED8C-E396-4497-AF5F-75E70AF80551}" destId="{2F3EDA4E-10DD-4453-AD9E-198E7C277A39}" srcOrd="1" destOrd="0" presId="urn:microsoft.com/office/officeart/2005/8/layout/hProcess9"/>
    <dgm:cxn modelId="{333FA929-A829-4835-9CB0-1E973BB0E5DC}" type="presParOf" srcId="{C87DED8C-E396-4497-AF5F-75E70AF80551}" destId="{377012D6-B522-4C2B-B815-C1B353F905F7}" srcOrd="2" destOrd="0" presId="urn:microsoft.com/office/officeart/2005/8/layout/hProcess9"/>
    <dgm:cxn modelId="{AF6C29D3-7AA6-418D-B7A8-ECEE0CE16CEA}" type="presParOf" srcId="{C87DED8C-E396-4497-AF5F-75E70AF80551}" destId="{B40652CA-488F-4773-9E7E-1CD73B04BA55}" srcOrd="3" destOrd="0" presId="urn:microsoft.com/office/officeart/2005/8/layout/hProcess9"/>
    <dgm:cxn modelId="{43B57C62-F3D7-4230-990E-33E984F32D91}" type="presParOf" srcId="{C87DED8C-E396-4497-AF5F-75E70AF80551}" destId="{4A0CE3B1-95CE-406E-8BE5-E7193A5B8FF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7AE828-81FC-4C25-979E-5B966138249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68ED9A-33B2-46B1-9D84-E361292E2993}">
      <dgm:prSet phldrT="[Text]"/>
      <dgm:spPr/>
      <dgm:t>
        <a:bodyPr/>
        <a:lstStyle/>
        <a:p>
          <a:r>
            <a:rPr lang="en-US" smtClean="0"/>
            <a:t>8/20/15 11-12:30</a:t>
          </a:r>
          <a:endParaRPr lang="en-US" dirty="0"/>
        </a:p>
      </dgm:t>
    </dgm:pt>
    <dgm:pt modelId="{97B97F8E-FFFD-4B71-A6E7-DB372DB1440C}" type="parTrans" cxnId="{AF3B4837-E8DE-437E-8E13-91403B54EE8B}">
      <dgm:prSet/>
      <dgm:spPr/>
      <dgm:t>
        <a:bodyPr/>
        <a:lstStyle/>
        <a:p>
          <a:endParaRPr lang="en-US"/>
        </a:p>
      </dgm:t>
    </dgm:pt>
    <dgm:pt modelId="{066C3B5C-F7E9-48DA-9086-2051F66AE3CB}" type="sibTrans" cxnId="{AF3B4837-E8DE-437E-8E13-91403B54EE8B}">
      <dgm:prSet/>
      <dgm:spPr/>
      <dgm:t>
        <a:bodyPr/>
        <a:lstStyle/>
        <a:p>
          <a:endParaRPr lang="en-US"/>
        </a:p>
      </dgm:t>
    </dgm:pt>
    <dgm:pt modelId="{0E0B0CAD-6852-4B00-AB25-0B30F2729AF2}">
      <dgm:prSet phldrT="[Text]"/>
      <dgm:spPr/>
      <dgm:t>
        <a:bodyPr/>
        <a:lstStyle/>
        <a:p>
          <a:r>
            <a:rPr lang="en-US" dirty="0" smtClean="0"/>
            <a:t>Align EMP with college missions</a:t>
          </a:r>
          <a:endParaRPr lang="en-US" dirty="0"/>
        </a:p>
      </dgm:t>
    </dgm:pt>
    <dgm:pt modelId="{9073DCF9-9EE4-48B6-B80C-0C6D5AFF6075}" type="parTrans" cxnId="{BA1EBE3F-7742-40F2-9DEC-52BBE82FEA5D}">
      <dgm:prSet/>
      <dgm:spPr/>
      <dgm:t>
        <a:bodyPr/>
        <a:lstStyle/>
        <a:p>
          <a:endParaRPr lang="en-US"/>
        </a:p>
      </dgm:t>
    </dgm:pt>
    <dgm:pt modelId="{EC0AECBF-C431-44BC-9A64-3D74DD54D50F}" type="sibTrans" cxnId="{BA1EBE3F-7742-40F2-9DEC-52BBE82FEA5D}">
      <dgm:prSet/>
      <dgm:spPr/>
      <dgm:t>
        <a:bodyPr/>
        <a:lstStyle/>
        <a:p>
          <a:endParaRPr lang="en-US"/>
        </a:p>
      </dgm:t>
    </dgm:pt>
    <dgm:pt modelId="{04D0554F-18B5-4A99-812A-E8889F8AF1E7}">
      <dgm:prSet phldrT="[Text]"/>
      <dgm:spPr/>
      <dgm:t>
        <a:bodyPr/>
        <a:lstStyle/>
        <a:p>
          <a:r>
            <a:rPr lang="en-US" dirty="0" smtClean="0"/>
            <a:t>9/02/15 11-12:30</a:t>
          </a:r>
          <a:endParaRPr lang="en-US" dirty="0"/>
        </a:p>
      </dgm:t>
    </dgm:pt>
    <dgm:pt modelId="{AB7A680C-2E6F-4166-BC93-DC6722DC3AD4}" type="parTrans" cxnId="{B948F65B-ADA1-4CA0-8C37-29725BB65A0A}">
      <dgm:prSet/>
      <dgm:spPr/>
      <dgm:t>
        <a:bodyPr/>
        <a:lstStyle/>
        <a:p>
          <a:endParaRPr lang="en-US"/>
        </a:p>
      </dgm:t>
    </dgm:pt>
    <dgm:pt modelId="{0DF44784-D2B8-4791-AFC0-9CBE9BB7C1EC}" type="sibTrans" cxnId="{B948F65B-ADA1-4CA0-8C37-29725BB65A0A}">
      <dgm:prSet/>
      <dgm:spPr/>
      <dgm:t>
        <a:bodyPr/>
        <a:lstStyle/>
        <a:p>
          <a:endParaRPr lang="en-US"/>
        </a:p>
      </dgm:t>
    </dgm:pt>
    <dgm:pt modelId="{2744531C-E754-4B61-86C7-E70C839C5A50}">
      <dgm:prSet phldrT="[Text]"/>
      <dgm:spPr/>
      <dgm:t>
        <a:bodyPr/>
        <a:lstStyle/>
        <a:p>
          <a:r>
            <a:rPr lang="en-US" dirty="0" smtClean="0"/>
            <a:t>Review EMP draft and organization</a:t>
          </a:r>
        </a:p>
      </dgm:t>
    </dgm:pt>
    <dgm:pt modelId="{DE3BC358-1C61-4C28-A76F-5CDE045FA0E3}" type="parTrans" cxnId="{A6EFE204-72F0-4904-AB8D-4457BF1BB5AF}">
      <dgm:prSet/>
      <dgm:spPr/>
      <dgm:t>
        <a:bodyPr/>
        <a:lstStyle/>
        <a:p>
          <a:endParaRPr lang="en-US"/>
        </a:p>
      </dgm:t>
    </dgm:pt>
    <dgm:pt modelId="{5CF0E4AA-484D-40C2-82FA-5287F3C96904}" type="sibTrans" cxnId="{A6EFE204-72F0-4904-AB8D-4457BF1BB5AF}">
      <dgm:prSet/>
      <dgm:spPr/>
      <dgm:t>
        <a:bodyPr/>
        <a:lstStyle/>
        <a:p>
          <a:endParaRPr lang="en-US"/>
        </a:p>
      </dgm:t>
    </dgm:pt>
    <dgm:pt modelId="{B115AEC6-EA55-417F-8610-C785DFFB4937}">
      <dgm:prSet phldrT="[Text]"/>
      <dgm:spPr/>
      <dgm:t>
        <a:bodyPr/>
        <a:lstStyle/>
        <a:p>
          <a:r>
            <a:rPr lang="en-US" dirty="0" smtClean="0"/>
            <a:t>9/09/15 1:30-3</a:t>
          </a:r>
          <a:endParaRPr lang="en-US" dirty="0"/>
        </a:p>
      </dgm:t>
    </dgm:pt>
    <dgm:pt modelId="{B2241984-B8E3-492B-9FFB-C7C7E37EFCB8}" type="parTrans" cxnId="{B01665FE-5360-4458-9F6D-F8334894843D}">
      <dgm:prSet/>
      <dgm:spPr/>
      <dgm:t>
        <a:bodyPr/>
        <a:lstStyle/>
        <a:p>
          <a:endParaRPr lang="en-US"/>
        </a:p>
      </dgm:t>
    </dgm:pt>
    <dgm:pt modelId="{DF773189-882E-4C88-8DC7-C7FE78F8F73F}" type="sibTrans" cxnId="{B01665FE-5360-4458-9F6D-F8334894843D}">
      <dgm:prSet/>
      <dgm:spPr/>
      <dgm:t>
        <a:bodyPr/>
        <a:lstStyle/>
        <a:p>
          <a:endParaRPr lang="en-US"/>
        </a:p>
      </dgm:t>
    </dgm:pt>
    <dgm:pt modelId="{B7FD6EB3-8372-40E5-835D-60B444677C73}">
      <dgm:prSet phldrT="[Text]"/>
      <dgm:spPr/>
      <dgm:t>
        <a:bodyPr/>
        <a:lstStyle/>
        <a:p>
          <a:r>
            <a:rPr lang="en-US" dirty="0" smtClean="0"/>
            <a:t>Feedback on EMP draft</a:t>
          </a:r>
          <a:endParaRPr lang="en-US" dirty="0"/>
        </a:p>
      </dgm:t>
    </dgm:pt>
    <dgm:pt modelId="{955BC5D0-ED76-4B9A-BAC6-92A476ED29B3}" type="parTrans" cxnId="{D1EABFBC-EA31-4510-8782-C08A6D0EE3FD}">
      <dgm:prSet/>
      <dgm:spPr/>
      <dgm:t>
        <a:bodyPr/>
        <a:lstStyle/>
        <a:p>
          <a:endParaRPr lang="en-US"/>
        </a:p>
      </dgm:t>
    </dgm:pt>
    <dgm:pt modelId="{61E01652-6946-49A7-A525-2DF85DEE5AAB}" type="sibTrans" cxnId="{D1EABFBC-EA31-4510-8782-C08A6D0EE3FD}">
      <dgm:prSet/>
      <dgm:spPr/>
      <dgm:t>
        <a:bodyPr/>
        <a:lstStyle/>
        <a:p>
          <a:endParaRPr lang="en-US"/>
        </a:p>
      </dgm:t>
    </dgm:pt>
    <dgm:pt modelId="{15C247AC-B5E4-4A93-9CA4-60528EEDEC57}">
      <dgm:prSet phldrT="[Text]"/>
      <dgm:spPr/>
      <dgm:t>
        <a:bodyPr/>
        <a:lstStyle/>
        <a:p>
          <a:r>
            <a:rPr lang="en-US" dirty="0" smtClean="0"/>
            <a:t>Develop strategic action plans</a:t>
          </a:r>
          <a:endParaRPr lang="en-US" dirty="0"/>
        </a:p>
      </dgm:t>
    </dgm:pt>
    <dgm:pt modelId="{602DAF0F-BAE8-4B21-8243-245A49A33ED1}" type="parTrans" cxnId="{78E7A479-A587-48E9-BE75-DF4A7227E96E}">
      <dgm:prSet/>
      <dgm:spPr/>
      <dgm:t>
        <a:bodyPr/>
        <a:lstStyle/>
        <a:p>
          <a:endParaRPr lang="en-US"/>
        </a:p>
      </dgm:t>
    </dgm:pt>
    <dgm:pt modelId="{E190453F-CA9E-45AD-BEEB-A20649BDA571}" type="sibTrans" cxnId="{78E7A479-A587-48E9-BE75-DF4A7227E96E}">
      <dgm:prSet/>
      <dgm:spPr/>
      <dgm:t>
        <a:bodyPr/>
        <a:lstStyle/>
        <a:p>
          <a:endParaRPr lang="en-US"/>
        </a:p>
      </dgm:t>
    </dgm:pt>
    <dgm:pt modelId="{874E9C97-EAC6-4920-8168-6CB8FC072072}">
      <dgm:prSet phldrT="[Text]"/>
      <dgm:spPr/>
      <dgm:t>
        <a:bodyPr/>
        <a:lstStyle/>
        <a:p>
          <a:r>
            <a:rPr lang="en-US" dirty="0" smtClean="0"/>
            <a:t>Continue with developing strategic action plans</a:t>
          </a:r>
        </a:p>
      </dgm:t>
    </dgm:pt>
    <dgm:pt modelId="{8B0AB250-072F-4274-9F81-65E42F29B20D}" type="parTrans" cxnId="{A0E3CE6A-FF0C-4819-837D-F6418D7C6B8A}">
      <dgm:prSet/>
      <dgm:spPr/>
      <dgm:t>
        <a:bodyPr/>
        <a:lstStyle/>
        <a:p>
          <a:endParaRPr lang="en-US"/>
        </a:p>
      </dgm:t>
    </dgm:pt>
    <dgm:pt modelId="{3ED1CC83-A1B2-4EC6-822B-68E76BCD7D99}" type="sibTrans" cxnId="{A0E3CE6A-FF0C-4819-837D-F6418D7C6B8A}">
      <dgm:prSet/>
      <dgm:spPr/>
      <dgm:t>
        <a:bodyPr/>
        <a:lstStyle/>
        <a:p>
          <a:endParaRPr lang="en-US"/>
        </a:p>
      </dgm:t>
    </dgm:pt>
    <dgm:pt modelId="{B49F4C0E-417C-4115-8E2E-EC23859E0851}">
      <dgm:prSet phldrT="[Text]"/>
      <dgm:spPr/>
      <dgm:t>
        <a:bodyPr/>
        <a:lstStyle/>
        <a:p>
          <a:r>
            <a:rPr lang="en-US" dirty="0" smtClean="0"/>
            <a:t>Add strategic action plan section to EMP draft</a:t>
          </a:r>
          <a:endParaRPr lang="en-US" dirty="0"/>
        </a:p>
      </dgm:t>
    </dgm:pt>
    <dgm:pt modelId="{8781DF63-4A52-495C-BFBC-F5916E7A3144}" type="parTrans" cxnId="{6C9D8B4C-BEEC-40B2-9BA5-F3F31DECD28F}">
      <dgm:prSet/>
      <dgm:spPr/>
      <dgm:t>
        <a:bodyPr/>
        <a:lstStyle/>
        <a:p>
          <a:endParaRPr lang="en-US"/>
        </a:p>
      </dgm:t>
    </dgm:pt>
    <dgm:pt modelId="{31F5A393-3AA1-45C9-AC09-BD3A35765D3C}" type="sibTrans" cxnId="{6C9D8B4C-BEEC-40B2-9BA5-F3F31DECD28F}">
      <dgm:prSet/>
      <dgm:spPr/>
      <dgm:t>
        <a:bodyPr/>
        <a:lstStyle/>
        <a:p>
          <a:endParaRPr lang="en-US"/>
        </a:p>
      </dgm:t>
    </dgm:pt>
    <dgm:pt modelId="{1DB93CE3-BCA1-4C83-AD55-00D22945503E}">
      <dgm:prSet/>
      <dgm:spPr/>
      <dgm:t>
        <a:bodyPr/>
        <a:lstStyle/>
        <a:p>
          <a:r>
            <a:rPr lang="en-US" dirty="0" smtClean="0"/>
            <a:t>EMP Opening Day presentation</a:t>
          </a:r>
        </a:p>
      </dgm:t>
    </dgm:pt>
    <dgm:pt modelId="{A1F7C019-F45C-4CDF-95FB-9FAC5CFAB14F}" type="parTrans" cxnId="{031CEB6F-8ED1-4AF2-894C-C84D5F3762B5}">
      <dgm:prSet/>
      <dgm:spPr/>
      <dgm:t>
        <a:bodyPr/>
        <a:lstStyle/>
        <a:p>
          <a:endParaRPr lang="en-US"/>
        </a:p>
      </dgm:t>
    </dgm:pt>
    <dgm:pt modelId="{BBD44699-4DFE-4EA6-8D9F-8C33B4DDD224}" type="sibTrans" cxnId="{031CEB6F-8ED1-4AF2-894C-C84D5F3762B5}">
      <dgm:prSet/>
      <dgm:spPr/>
      <dgm:t>
        <a:bodyPr/>
        <a:lstStyle/>
        <a:p>
          <a:endParaRPr lang="en-US"/>
        </a:p>
      </dgm:t>
    </dgm:pt>
    <dgm:pt modelId="{B86C22B9-E16A-405F-B468-445305EDFCFB}" type="pres">
      <dgm:prSet presAssocID="{237AE828-81FC-4C25-979E-5B966138249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1C76B44-06C5-4B60-8874-48891279D84F}" type="pres">
      <dgm:prSet presAssocID="{8368ED9A-33B2-46B1-9D84-E361292E2993}" presName="compNode" presStyleCnt="0"/>
      <dgm:spPr/>
    </dgm:pt>
    <dgm:pt modelId="{E86FB7B3-5D47-487F-BBD6-FC68BE864F1D}" type="pres">
      <dgm:prSet presAssocID="{8368ED9A-33B2-46B1-9D84-E361292E2993}" presName="aNode" presStyleLbl="bgShp" presStyleIdx="0" presStyleCnt="3"/>
      <dgm:spPr/>
      <dgm:t>
        <a:bodyPr/>
        <a:lstStyle/>
        <a:p>
          <a:endParaRPr lang="en-US"/>
        </a:p>
      </dgm:t>
    </dgm:pt>
    <dgm:pt modelId="{D66A53B7-A48A-427C-89CC-ACE721B0CAAE}" type="pres">
      <dgm:prSet presAssocID="{8368ED9A-33B2-46B1-9D84-E361292E2993}" presName="textNode" presStyleLbl="bgShp" presStyleIdx="0" presStyleCnt="3"/>
      <dgm:spPr/>
      <dgm:t>
        <a:bodyPr/>
        <a:lstStyle/>
        <a:p>
          <a:endParaRPr lang="en-US"/>
        </a:p>
      </dgm:t>
    </dgm:pt>
    <dgm:pt modelId="{62186376-1A69-49D1-9A74-EF2595B4A57C}" type="pres">
      <dgm:prSet presAssocID="{8368ED9A-33B2-46B1-9D84-E361292E2993}" presName="compChildNode" presStyleCnt="0"/>
      <dgm:spPr/>
    </dgm:pt>
    <dgm:pt modelId="{18290875-64D7-4C64-92B1-BB85C1BF4462}" type="pres">
      <dgm:prSet presAssocID="{8368ED9A-33B2-46B1-9D84-E361292E2993}" presName="theInnerList" presStyleCnt="0"/>
      <dgm:spPr/>
    </dgm:pt>
    <dgm:pt modelId="{6281914B-8A3E-4E09-9310-9B958F3D46C7}" type="pres">
      <dgm:prSet presAssocID="{0E0B0CAD-6852-4B00-AB25-0B30F2729AF2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D5D0E4-F25F-4499-A911-4967945ED0E0}" type="pres">
      <dgm:prSet presAssocID="{0E0B0CAD-6852-4B00-AB25-0B30F2729AF2}" presName="aSpace2" presStyleCnt="0"/>
      <dgm:spPr/>
    </dgm:pt>
    <dgm:pt modelId="{90A159EC-2F32-4094-A541-9C0EBF06CCFB}" type="pres">
      <dgm:prSet presAssocID="{15C247AC-B5E4-4A93-9CA4-60528EEDEC57}" presName="child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5C4840-6BD0-4287-96EC-666DDE12773E}" type="pres">
      <dgm:prSet presAssocID="{8368ED9A-33B2-46B1-9D84-E361292E2993}" presName="aSpace" presStyleCnt="0"/>
      <dgm:spPr/>
    </dgm:pt>
    <dgm:pt modelId="{573FF932-8DD8-426A-A3FE-A1C1F03B0F47}" type="pres">
      <dgm:prSet presAssocID="{04D0554F-18B5-4A99-812A-E8889F8AF1E7}" presName="compNode" presStyleCnt="0"/>
      <dgm:spPr/>
    </dgm:pt>
    <dgm:pt modelId="{69D03E75-7DFE-4376-940F-F1A80DF51CA2}" type="pres">
      <dgm:prSet presAssocID="{04D0554F-18B5-4A99-812A-E8889F8AF1E7}" presName="aNode" presStyleLbl="bgShp" presStyleIdx="1" presStyleCnt="3"/>
      <dgm:spPr/>
      <dgm:t>
        <a:bodyPr/>
        <a:lstStyle/>
        <a:p>
          <a:endParaRPr lang="en-US"/>
        </a:p>
      </dgm:t>
    </dgm:pt>
    <dgm:pt modelId="{9ECA620B-2D36-4E1A-A6B8-9FDCBA321BB8}" type="pres">
      <dgm:prSet presAssocID="{04D0554F-18B5-4A99-812A-E8889F8AF1E7}" presName="textNode" presStyleLbl="bgShp" presStyleIdx="1" presStyleCnt="3"/>
      <dgm:spPr/>
      <dgm:t>
        <a:bodyPr/>
        <a:lstStyle/>
        <a:p>
          <a:endParaRPr lang="en-US"/>
        </a:p>
      </dgm:t>
    </dgm:pt>
    <dgm:pt modelId="{87D48B55-7C5D-4625-A8FF-1FA8F359C01F}" type="pres">
      <dgm:prSet presAssocID="{04D0554F-18B5-4A99-812A-E8889F8AF1E7}" presName="compChildNode" presStyleCnt="0"/>
      <dgm:spPr/>
    </dgm:pt>
    <dgm:pt modelId="{4C972B43-45AE-4D7E-A35C-2368E99A426D}" type="pres">
      <dgm:prSet presAssocID="{04D0554F-18B5-4A99-812A-E8889F8AF1E7}" presName="theInnerList" presStyleCnt="0"/>
      <dgm:spPr/>
    </dgm:pt>
    <dgm:pt modelId="{235D1D36-59C8-4DDA-8212-B6F3EEDE5626}" type="pres">
      <dgm:prSet presAssocID="{2744531C-E754-4B61-86C7-E70C839C5A50}" presName="child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1E698A-39F8-4AF1-9F88-40B45B0E3BC8}" type="pres">
      <dgm:prSet presAssocID="{2744531C-E754-4B61-86C7-E70C839C5A50}" presName="aSpace2" presStyleCnt="0"/>
      <dgm:spPr/>
    </dgm:pt>
    <dgm:pt modelId="{75DBB5B3-99B0-49C0-B108-EB50A06E23FE}" type="pres">
      <dgm:prSet presAssocID="{874E9C97-EAC6-4920-8168-6CB8FC072072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66518C-C1DF-4A26-BF7A-69E370759E03}" type="pres">
      <dgm:prSet presAssocID="{04D0554F-18B5-4A99-812A-E8889F8AF1E7}" presName="aSpace" presStyleCnt="0"/>
      <dgm:spPr/>
    </dgm:pt>
    <dgm:pt modelId="{24F80D64-8EC4-43DC-97BF-DA8701AF06A0}" type="pres">
      <dgm:prSet presAssocID="{B115AEC6-EA55-417F-8610-C785DFFB4937}" presName="compNode" presStyleCnt="0"/>
      <dgm:spPr/>
    </dgm:pt>
    <dgm:pt modelId="{FD602697-A8F6-45B9-AF49-CE1C0F57EAB8}" type="pres">
      <dgm:prSet presAssocID="{B115AEC6-EA55-417F-8610-C785DFFB4937}" presName="aNode" presStyleLbl="bgShp" presStyleIdx="2" presStyleCnt="3"/>
      <dgm:spPr/>
      <dgm:t>
        <a:bodyPr/>
        <a:lstStyle/>
        <a:p>
          <a:endParaRPr lang="en-US"/>
        </a:p>
      </dgm:t>
    </dgm:pt>
    <dgm:pt modelId="{4E90C204-64D5-4385-889E-2A5122F4704B}" type="pres">
      <dgm:prSet presAssocID="{B115AEC6-EA55-417F-8610-C785DFFB4937}" presName="textNode" presStyleLbl="bgShp" presStyleIdx="2" presStyleCnt="3"/>
      <dgm:spPr/>
      <dgm:t>
        <a:bodyPr/>
        <a:lstStyle/>
        <a:p>
          <a:endParaRPr lang="en-US"/>
        </a:p>
      </dgm:t>
    </dgm:pt>
    <dgm:pt modelId="{B0711277-9C56-4E76-BE4D-E002ADEDF211}" type="pres">
      <dgm:prSet presAssocID="{B115AEC6-EA55-417F-8610-C785DFFB4937}" presName="compChildNode" presStyleCnt="0"/>
      <dgm:spPr/>
    </dgm:pt>
    <dgm:pt modelId="{E761F9B3-35B5-4BF6-9D11-F6195C4EB01A}" type="pres">
      <dgm:prSet presAssocID="{B115AEC6-EA55-417F-8610-C785DFFB4937}" presName="theInnerList" presStyleCnt="0"/>
      <dgm:spPr/>
    </dgm:pt>
    <dgm:pt modelId="{43DCF20F-E4CC-4E93-84D2-A99DB1A32F73}" type="pres">
      <dgm:prSet presAssocID="{B7FD6EB3-8372-40E5-835D-60B444677C73}" presName="child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038DFB-6B52-488D-9F5B-D1128D0B4E79}" type="pres">
      <dgm:prSet presAssocID="{B7FD6EB3-8372-40E5-835D-60B444677C73}" presName="aSpace2" presStyleCnt="0"/>
      <dgm:spPr/>
    </dgm:pt>
    <dgm:pt modelId="{367D87DB-FC9E-4775-A3F5-B69A0FA704D0}" type="pres">
      <dgm:prSet presAssocID="{B49F4C0E-417C-4115-8E2E-EC23859E0851}" presName="child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BE25FA-582D-482A-B2AD-5B79969D5225}" type="pres">
      <dgm:prSet presAssocID="{B49F4C0E-417C-4115-8E2E-EC23859E0851}" presName="aSpace2" presStyleCnt="0"/>
      <dgm:spPr/>
    </dgm:pt>
    <dgm:pt modelId="{4379269F-6D11-4E3B-9C82-340FA30FC5E2}" type="pres">
      <dgm:prSet presAssocID="{1DB93CE3-BCA1-4C83-AD55-00D22945503E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4401E2-85FF-475F-994B-EDF94B5623DB}" type="presOf" srcId="{2744531C-E754-4B61-86C7-E70C839C5A50}" destId="{235D1D36-59C8-4DDA-8212-B6F3EEDE5626}" srcOrd="0" destOrd="0" presId="urn:microsoft.com/office/officeart/2005/8/layout/lProcess2"/>
    <dgm:cxn modelId="{5480A931-D5A1-496E-B924-9660C686F341}" type="presOf" srcId="{0E0B0CAD-6852-4B00-AB25-0B30F2729AF2}" destId="{6281914B-8A3E-4E09-9310-9B958F3D46C7}" srcOrd="0" destOrd="0" presId="urn:microsoft.com/office/officeart/2005/8/layout/lProcess2"/>
    <dgm:cxn modelId="{6C9D8B4C-BEEC-40B2-9BA5-F3F31DECD28F}" srcId="{B115AEC6-EA55-417F-8610-C785DFFB4937}" destId="{B49F4C0E-417C-4115-8E2E-EC23859E0851}" srcOrd="1" destOrd="0" parTransId="{8781DF63-4A52-495C-BFBC-F5916E7A3144}" sibTransId="{31F5A393-3AA1-45C9-AC09-BD3A35765D3C}"/>
    <dgm:cxn modelId="{BA1EBE3F-7742-40F2-9DEC-52BBE82FEA5D}" srcId="{8368ED9A-33B2-46B1-9D84-E361292E2993}" destId="{0E0B0CAD-6852-4B00-AB25-0B30F2729AF2}" srcOrd="0" destOrd="0" parTransId="{9073DCF9-9EE4-48B6-B80C-0C6D5AFF6075}" sibTransId="{EC0AECBF-C431-44BC-9A64-3D74DD54D50F}"/>
    <dgm:cxn modelId="{6C22986B-A759-4ADE-8268-48F4F5F7507B}" type="presOf" srcId="{1DB93CE3-BCA1-4C83-AD55-00D22945503E}" destId="{4379269F-6D11-4E3B-9C82-340FA30FC5E2}" srcOrd="0" destOrd="0" presId="urn:microsoft.com/office/officeart/2005/8/layout/lProcess2"/>
    <dgm:cxn modelId="{F201D498-4E08-4813-B05A-C7C569FD4012}" type="presOf" srcId="{04D0554F-18B5-4A99-812A-E8889F8AF1E7}" destId="{9ECA620B-2D36-4E1A-A6B8-9FDCBA321BB8}" srcOrd="1" destOrd="0" presId="urn:microsoft.com/office/officeart/2005/8/layout/lProcess2"/>
    <dgm:cxn modelId="{B6535880-EA34-40BA-8804-1797292152D5}" type="presOf" srcId="{15C247AC-B5E4-4A93-9CA4-60528EEDEC57}" destId="{90A159EC-2F32-4094-A541-9C0EBF06CCFB}" srcOrd="0" destOrd="0" presId="urn:microsoft.com/office/officeart/2005/8/layout/lProcess2"/>
    <dgm:cxn modelId="{AB1B880B-B96A-4301-BC6E-9478355F2F8C}" type="presOf" srcId="{B7FD6EB3-8372-40E5-835D-60B444677C73}" destId="{43DCF20F-E4CC-4E93-84D2-A99DB1A32F73}" srcOrd="0" destOrd="0" presId="urn:microsoft.com/office/officeart/2005/8/layout/lProcess2"/>
    <dgm:cxn modelId="{B948F65B-ADA1-4CA0-8C37-29725BB65A0A}" srcId="{237AE828-81FC-4C25-979E-5B966138249A}" destId="{04D0554F-18B5-4A99-812A-E8889F8AF1E7}" srcOrd="1" destOrd="0" parTransId="{AB7A680C-2E6F-4166-BC93-DC6722DC3AD4}" sibTransId="{0DF44784-D2B8-4791-AFC0-9CBE9BB7C1EC}"/>
    <dgm:cxn modelId="{B01665FE-5360-4458-9F6D-F8334894843D}" srcId="{237AE828-81FC-4C25-979E-5B966138249A}" destId="{B115AEC6-EA55-417F-8610-C785DFFB4937}" srcOrd="2" destOrd="0" parTransId="{B2241984-B8E3-492B-9FFB-C7C7E37EFCB8}" sibTransId="{DF773189-882E-4C88-8DC7-C7FE78F8F73F}"/>
    <dgm:cxn modelId="{031CEB6F-8ED1-4AF2-894C-C84D5F3762B5}" srcId="{B115AEC6-EA55-417F-8610-C785DFFB4937}" destId="{1DB93CE3-BCA1-4C83-AD55-00D22945503E}" srcOrd="2" destOrd="0" parTransId="{A1F7C019-F45C-4CDF-95FB-9FAC5CFAB14F}" sibTransId="{BBD44699-4DFE-4EA6-8D9F-8C33B4DDD224}"/>
    <dgm:cxn modelId="{A0E3CE6A-FF0C-4819-837D-F6418D7C6B8A}" srcId="{04D0554F-18B5-4A99-812A-E8889F8AF1E7}" destId="{874E9C97-EAC6-4920-8168-6CB8FC072072}" srcOrd="1" destOrd="0" parTransId="{8B0AB250-072F-4274-9F81-65E42F29B20D}" sibTransId="{3ED1CC83-A1B2-4EC6-822B-68E76BCD7D99}"/>
    <dgm:cxn modelId="{9C77DA4C-3F4D-45FC-A341-2B021BA05F9C}" type="presOf" srcId="{874E9C97-EAC6-4920-8168-6CB8FC072072}" destId="{75DBB5B3-99B0-49C0-B108-EB50A06E23FE}" srcOrd="0" destOrd="0" presId="urn:microsoft.com/office/officeart/2005/8/layout/lProcess2"/>
    <dgm:cxn modelId="{A6EFE204-72F0-4904-AB8D-4457BF1BB5AF}" srcId="{04D0554F-18B5-4A99-812A-E8889F8AF1E7}" destId="{2744531C-E754-4B61-86C7-E70C839C5A50}" srcOrd="0" destOrd="0" parTransId="{DE3BC358-1C61-4C28-A76F-5CDE045FA0E3}" sibTransId="{5CF0E4AA-484D-40C2-82FA-5287F3C96904}"/>
    <dgm:cxn modelId="{883C653C-8B98-4472-AA0C-65B2BAFC0126}" type="presOf" srcId="{04D0554F-18B5-4A99-812A-E8889F8AF1E7}" destId="{69D03E75-7DFE-4376-940F-F1A80DF51CA2}" srcOrd="0" destOrd="0" presId="urn:microsoft.com/office/officeart/2005/8/layout/lProcess2"/>
    <dgm:cxn modelId="{FD9880D8-8D94-4CBE-B8AC-587420D127DB}" type="presOf" srcId="{B49F4C0E-417C-4115-8E2E-EC23859E0851}" destId="{367D87DB-FC9E-4775-A3F5-B69A0FA704D0}" srcOrd="0" destOrd="0" presId="urn:microsoft.com/office/officeart/2005/8/layout/lProcess2"/>
    <dgm:cxn modelId="{71A75465-D265-4572-88E1-0D6547E80D9E}" type="presOf" srcId="{8368ED9A-33B2-46B1-9D84-E361292E2993}" destId="{E86FB7B3-5D47-487F-BBD6-FC68BE864F1D}" srcOrd="0" destOrd="0" presId="urn:microsoft.com/office/officeart/2005/8/layout/lProcess2"/>
    <dgm:cxn modelId="{1FB0AC7C-FBA9-4E02-AED4-C7C0C6C4979A}" type="presOf" srcId="{237AE828-81FC-4C25-979E-5B966138249A}" destId="{B86C22B9-E16A-405F-B468-445305EDFCFB}" srcOrd="0" destOrd="0" presId="urn:microsoft.com/office/officeart/2005/8/layout/lProcess2"/>
    <dgm:cxn modelId="{C3CCF7E3-B41E-4C1A-BE87-F18EB3616812}" type="presOf" srcId="{8368ED9A-33B2-46B1-9D84-E361292E2993}" destId="{D66A53B7-A48A-427C-89CC-ACE721B0CAAE}" srcOrd="1" destOrd="0" presId="urn:microsoft.com/office/officeart/2005/8/layout/lProcess2"/>
    <dgm:cxn modelId="{78E7A479-A587-48E9-BE75-DF4A7227E96E}" srcId="{8368ED9A-33B2-46B1-9D84-E361292E2993}" destId="{15C247AC-B5E4-4A93-9CA4-60528EEDEC57}" srcOrd="1" destOrd="0" parTransId="{602DAF0F-BAE8-4B21-8243-245A49A33ED1}" sibTransId="{E190453F-CA9E-45AD-BEEB-A20649BDA571}"/>
    <dgm:cxn modelId="{1A952D91-5699-4C20-ACE1-E35E326200F1}" type="presOf" srcId="{B115AEC6-EA55-417F-8610-C785DFFB4937}" destId="{4E90C204-64D5-4385-889E-2A5122F4704B}" srcOrd="1" destOrd="0" presId="urn:microsoft.com/office/officeart/2005/8/layout/lProcess2"/>
    <dgm:cxn modelId="{AF3B4837-E8DE-437E-8E13-91403B54EE8B}" srcId="{237AE828-81FC-4C25-979E-5B966138249A}" destId="{8368ED9A-33B2-46B1-9D84-E361292E2993}" srcOrd="0" destOrd="0" parTransId="{97B97F8E-FFFD-4B71-A6E7-DB372DB1440C}" sibTransId="{066C3B5C-F7E9-48DA-9086-2051F66AE3CB}"/>
    <dgm:cxn modelId="{D1EABFBC-EA31-4510-8782-C08A6D0EE3FD}" srcId="{B115AEC6-EA55-417F-8610-C785DFFB4937}" destId="{B7FD6EB3-8372-40E5-835D-60B444677C73}" srcOrd="0" destOrd="0" parTransId="{955BC5D0-ED76-4B9A-BAC6-92A476ED29B3}" sibTransId="{61E01652-6946-49A7-A525-2DF85DEE5AAB}"/>
    <dgm:cxn modelId="{144CD755-9DD2-4F8F-91C9-7FB1DF98EC71}" type="presOf" srcId="{B115AEC6-EA55-417F-8610-C785DFFB4937}" destId="{FD602697-A8F6-45B9-AF49-CE1C0F57EAB8}" srcOrd="0" destOrd="0" presId="urn:microsoft.com/office/officeart/2005/8/layout/lProcess2"/>
    <dgm:cxn modelId="{ED70E00A-BF4B-4551-B8ED-33D890CB3949}" type="presParOf" srcId="{B86C22B9-E16A-405F-B468-445305EDFCFB}" destId="{71C76B44-06C5-4B60-8874-48891279D84F}" srcOrd="0" destOrd="0" presId="urn:microsoft.com/office/officeart/2005/8/layout/lProcess2"/>
    <dgm:cxn modelId="{0EAECF80-E948-42CD-B5B0-A271FFDEBE76}" type="presParOf" srcId="{71C76B44-06C5-4B60-8874-48891279D84F}" destId="{E86FB7B3-5D47-487F-BBD6-FC68BE864F1D}" srcOrd="0" destOrd="0" presId="urn:microsoft.com/office/officeart/2005/8/layout/lProcess2"/>
    <dgm:cxn modelId="{5B487BE6-46A9-4C91-A9AF-8C2B4493C489}" type="presParOf" srcId="{71C76B44-06C5-4B60-8874-48891279D84F}" destId="{D66A53B7-A48A-427C-89CC-ACE721B0CAAE}" srcOrd="1" destOrd="0" presId="urn:microsoft.com/office/officeart/2005/8/layout/lProcess2"/>
    <dgm:cxn modelId="{920CC5A9-4DEA-4B36-88F8-9C9A8857946E}" type="presParOf" srcId="{71C76B44-06C5-4B60-8874-48891279D84F}" destId="{62186376-1A69-49D1-9A74-EF2595B4A57C}" srcOrd="2" destOrd="0" presId="urn:microsoft.com/office/officeart/2005/8/layout/lProcess2"/>
    <dgm:cxn modelId="{AA0E39E1-D6C0-47E5-8EEC-26244714A803}" type="presParOf" srcId="{62186376-1A69-49D1-9A74-EF2595B4A57C}" destId="{18290875-64D7-4C64-92B1-BB85C1BF4462}" srcOrd="0" destOrd="0" presId="urn:microsoft.com/office/officeart/2005/8/layout/lProcess2"/>
    <dgm:cxn modelId="{538306D5-CF15-437C-B989-1635D154988A}" type="presParOf" srcId="{18290875-64D7-4C64-92B1-BB85C1BF4462}" destId="{6281914B-8A3E-4E09-9310-9B958F3D46C7}" srcOrd="0" destOrd="0" presId="urn:microsoft.com/office/officeart/2005/8/layout/lProcess2"/>
    <dgm:cxn modelId="{36819582-4BD8-41BA-A5FB-3FB1BE988DBD}" type="presParOf" srcId="{18290875-64D7-4C64-92B1-BB85C1BF4462}" destId="{B3D5D0E4-F25F-4499-A911-4967945ED0E0}" srcOrd="1" destOrd="0" presId="urn:microsoft.com/office/officeart/2005/8/layout/lProcess2"/>
    <dgm:cxn modelId="{3DB4D168-30B2-4286-9D23-B6468FEA0B5B}" type="presParOf" srcId="{18290875-64D7-4C64-92B1-BB85C1BF4462}" destId="{90A159EC-2F32-4094-A541-9C0EBF06CCFB}" srcOrd="2" destOrd="0" presId="urn:microsoft.com/office/officeart/2005/8/layout/lProcess2"/>
    <dgm:cxn modelId="{0C16DBE4-034E-42F9-B216-AA55F9A047D5}" type="presParOf" srcId="{B86C22B9-E16A-405F-B468-445305EDFCFB}" destId="{0C5C4840-6BD0-4287-96EC-666DDE12773E}" srcOrd="1" destOrd="0" presId="urn:microsoft.com/office/officeart/2005/8/layout/lProcess2"/>
    <dgm:cxn modelId="{4C233A3F-7A73-4C6B-9DAC-9FFBAB3F9172}" type="presParOf" srcId="{B86C22B9-E16A-405F-B468-445305EDFCFB}" destId="{573FF932-8DD8-426A-A3FE-A1C1F03B0F47}" srcOrd="2" destOrd="0" presId="urn:microsoft.com/office/officeart/2005/8/layout/lProcess2"/>
    <dgm:cxn modelId="{5C1BD3B9-690B-4B24-9413-231AE77F70CB}" type="presParOf" srcId="{573FF932-8DD8-426A-A3FE-A1C1F03B0F47}" destId="{69D03E75-7DFE-4376-940F-F1A80DF51CA2}" srcOrd="0" destOrd="0" presId="urn:microsoft.com/office/officeart/2005/8/layout/lProcess2"/>
    <dgm:cxn modelId="{CB7EB5EF-9DCE-42F0-A362-F3B424B7900A}" type="presParOf" srcId="{573FF932-8DD8-426A-A3FE-A1C1F03B0F47}" destId="{9ECA620B-2D36-4E1A-A6B8-9FDCBA321BB8}" srcOrd="1" destOrd="0" presId="urn:microsoft.com/office/officeart/2005/8/layout/lProcess2"/>
    <dgm:cxn modelId="{2E047899-E40C-4486-838C-C56367D84294}" type="presParOf" srcId="{573FF932-8DD8-426A-A3FE-A1C1F03B0F47}" destId="{87D48B55-7C5D-4625-A8FF-1FA8F359C01F}" srcOrd="2" destOrd="0" presId="urn:microsoft.com/office/officeart/2005/8/layout/lProcess2"/>
    <dgm:cxn modelId="{EC519CF6-B4F7-47BA-B6A7-4B442DBD0D31}" type="presParOf" srcId="{87D48B55-7C5D-4625-A8FF-1FA8F359C01F}" destId="{4C972B43-45AE-4D7E-A35C-2368E99A426D}" srcOrd="0" destOrd="0" presId="urn:microsoft.com/office/officeart/2005/8/layout/lProcess2"/>
    <dgm:cxn modelId="{B1213D91-F360-4575-891D-14A4A33195F8}" type="presParOf" srcId="{4C972B43-45AE-4D7E-A35C-2368E99A426D}" destId="{235D1D36-59C8-4DDA-8212-B6F3EEDE5626}" srcOrd="0" destOrd="0" presId="urn:microsoft.com/office/officeart/2005/8/layout/lProcess2"/>
    <dgm:cxn modelId="{14684E41-E2EF-4582-9983-D8FFF5A0DA95}" type="presParOf" srcId="{4C972B43-45AE-4D7E-A35C-2368E99A426D}" destId="{D91E698A-39F8-4AF1-9F88-40B45B0E3BC8}" srcOrd="1" destOrd="0" presId="urn:microsoft.com/office/officeart/2005/8/layout/lProcess2"/>
    <dgm:cxn modelId="{11A44EFB-7398-42F2-B047-4007E7F0BC0D}" type="presParOf" srcId="{4C972B43-45AE-4D7E-A35C-2368E99A426D}" destId="{75DBB5B3-99B0-49C0-B108-EB50A06E23FE}" srcOrd="2" destOrd="0" presId="urn:microsoft.com/office/officeart/2005/8/layout/lProcess2"/>
    <dgm:cxn modelId="{4E08A304-6A17-4284-A7E4-7917DEBF2C85}" type="presParOf" srcId="{B86C22B9-E16A-405F-B468-445305EDFCFB}" destId="{D766518C-C1DF-4A26-BF7A-69E370759E03}" srcOrd="3" destOrd="0" presId="urn:microsoft.com/office/officeart/2005/8/layout/lProcess2"/>
    <dgm:cxn modelId="{FCF62359-75B8-4164-A8BB-28BAA00D467C}" type="presParOf" srcId="{B86C22B9-E16A-405F-B468-445305EDFCFB}" destId="{24F80D64-8EC4-43DC-97BF-DA8701AF06A0}" srcOrd="4" destOrd="0" presId="urn:microsoft.com/office/officeart/2005/8/layout/lProcess2"/>
    <dgm:cxn modelId="{BDE105B8-BA92-4EE4-88DE-AF3D29F29C6B}" type="presParOf" srcId="{24F80D64-8EC4-43DC-97BF-DA8701AF06A0}" destId="{FD602697-A8F6-45B9-AF49-CE1C0F57EAB8}" srcOrd="0" destOrd="0" presId="urn:microsoft.com/office/officeart/2005/8/layout/lProcess2"/>
    <dgm:cxn modelId="{F0E5B5AB-7C35-4974-9D20-470DAE46ED83}" type="presParOf" srcId="{24F80D64-8EC4-43DC-97BF-DA8701AF06A0}" destId="{4E90C204-64D5-4385-889E-2A5122F4704B}" srcOrd="1" destOrd="0" presId="urn:microsoft.com/office/officeart/2005/8/layout/lProcess2"/>
    <dgm:cxn modelId="{ED209C33-6A4D-45C3-BA5F-E3F48B277021}" type="presParOf" srcId="{24F80D64-8EC4-43DC-97BF-DA8701AF06A0}" destId="{B0711277-9C56-4E76-BE4D-E002ADEDF211}" srcOrd="2" destOrd="0" presId="urn:microsoft.com/office/officeart/2005/8/layout/lProcess2"/>
    <dgm:cxn modelId="{4E0C6BBA-BA6A-4AA2-9721-89DAA580D017}" type="presParOf" srcId="{B0711277-9C56-4E76-BE4D-E002ADEDF211}" destId="{E761F9B3-35B5-4BF6-9D11-F6195C4EB01A}" srcOrd="0" destOrd="0" presId="urn:microsoft.com/office/officeart/2005/8/layout/lProcess2"/>
    <dgm:cxn modelId="{EBB31845-BF8E-4D4A-A3CA-4AE69AF3D4A8}" type="presParOf" srcId="{E761F9B3-35B5-4BF6-9D11-F6195C4EB01A}" destId="{43DCF20F-E4CC-4E93-84D2-A99DB1A32F73}" srcOrd="0" destOrd="0" presId="urn:microsoft.com/office/officeart/2005/8/layout/lProcess2"/>
    <dgm:cxn modelId="{0B9E2FC8-528E-4B32-A4F1-0CC49B8F1268}" type="presParOf" srcId="{E761F9B3-35B5-4BF6-9D11-F6195C4EB01A}" destId="{87038DFB-6B52-488D-9F5B-D1128D0B4E79}" srcOrd="1" destOrd="0" presId="urn:microsoft.com/office/officeart/2005/8/layout/lProcess2"/>
    <dgm:cxn modelId="{481477D9-5EE8-43AE-A7FF-EAEBAF76B51B}" type="presParOf" srcId="{E761F9B3-35B5-4BF6-9D11-F6195C4EB01A}" destId="{367D87DB-FC9E-4775-A3F5-B69A0FA704D0}" srcOrd="2" destOrd="0" presId="urn:microsoft.com/office/officeart/2005/8/layout/lProcess2"/>
    <dgm:cxn modelId="{33990B54-7476-498E-9C5B-5456F746DD21}" type="presParOf" srcId="{E761F9B3-35B5-4BF6-9D11-F6195C4EB01A}" destId="{01BE25FA-582D-482A-B2AD-5B79969D5225}" srcOrd="3" destOrd="0" presId="urn:microsoft.com/office/officeart/2005/8/layout/lProcess2"/>
    <dgm:cxn modelId="{4601DBA9-6281-4DDD-A455-57C27CF9E88B}" type="presParOf" srcId="{E761F9B3-35B5-4BF6-9D11-F6195C4EB01A}" destId="{4379269F-6D11-4E3B-9C82-340FA30FC5E2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DABCDBF-C75C-4B3D-93CA-1151459994A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31B20B-D65F-4508-80EC-471015E7CB9D}">
      <dgm:prSet phldrT="[Text]"/>
      <dgm:spPr/>
      <dgm:t>
        <a:bodyPr/>
        <a:lstStyle/>
        <a:p>
          <a:r>
            <a:rPr lang="en-US" dirty="0" smtClean="0"/>
            <a:t>Opening Day</a:t>
          </a:r>
          <a:endParaRPr lang="en-US" dirty="0"/>
        </a:p>
      </dgm:t>
    </dgm:pt>
    <dgm:pt modelId="{6788DBDF-28C5-4EAE-8AD0-67476963849B}" type="parTrans" cxnId="{0669CA03-0DF5-4DDF-B273-4EB1385067EE}">
      <dgm:prSet/>
      <dgm:spPr/>
      <dgm:t>
        <a:bodyPr/>
        <a:lstStyle/>
        <a:p>
          <a:endParaRPr lang="en-US"/>
        </a:p>
      </dgm:t>
    </dgm:pt>
    <dgm:pt modelId="{B8F2D578-0C0D-4010-8AEF-AC8F6CD74576}" type="sibTrans" cxnId="{0669CA03-0DF5-4DDF-B273-4EB1385067EE}">
      <dgm:prSet/>
      <dgm:spPr/>
      <dgm:t>
        <a:bodyPr/>
        <a:lstStyle/>
        <a:p>
          <a:endParaRPr lang="en-US"/>
        </a:p>
      </dgm:t>
    </dgm:pt>
    <dgm:pt modelId="{FCAA005F-5BDE-448E-8857-87C857DCA710}">
      <dgm:prSet phldrT="[Text]"/>
      <dgm:spPr/>
      <dgm:t>
        <a:bodyPr/>
        <a:lstStyle/>
        <a:p>
          <a:r>
            <a:rPr lang="en-US" dirty="0" smtClean="0"/>
            <a:t>Presentation</a:t>
          </a:r>
          <a:endParaRPr lang="en-US" dirty="0"/>
        </a:p>
      </dgm:t>
    </dgm:pt>
    <dgm:pt modelId="{42E35EA3-B221-477C-8332-9C4E8CE86788}" type="parTrans" cxnId="{24A41B5C-170A-4C8C-871B-C1A5C336A773}">
      <dgm:prSet/>
      <dgm:spPr/>
      <dgm:t>
        <a:bodyPr/>
        <a:lstStyle/>
        <a:p>
          <a:endParaRPr lang="en-US"/>
        </a:p>
      </dgm:t>
    </dgm:pt>
    <dgm:pt modelId="{90E206FF-CF53-4A4B-B2DD-F4E9BAA12622}" type="sibTrans" cxnId="{24A41B5C-170A-4C8C-871B-C1A5C336A773}">
      <dgm:prSet/>
      <dgm:spPr/>
      <dgm:t>
        <a:bodyPr/>
        <a:lstStyle/>
        <a:p>
          <a:endParaRPr lang="en-US"/>
        </a:p>
      </dgm:t>
    </dgm:pt>
    <dgm:pt modelId="{3004D8A8-BF60-4397-BDF9-3955E90D1A86}">
      <dgm:prSet phldrT="[Text]"/>
      <dgm:spPr/>
      <dgm:t>
        <a:bodyPr/>
        <a:lstStyle/>
        <a:p>
          <a:r>
            <a:rPr lang="en-US" dirty="0" smtClean="0"/>
            <a:t>Workshop</a:t>
          </a:r>
          <a:endParaRPr lang="en-US" dirty="0"/>
        </a:p>
      </dgm:t>
    </dgm:pt>
    <dgm:pt modelId="{412975AF-BC46-4580-8F5B-D759470F7889}" type="parTrans" cxnId="{6055D18D-3E9E-4F34-84AC-3AEBDFE63517}">
      <dgm:prSet/>
      <dgm:spPr/>
      <dgm:t>
        <a:bodyPr/>
        <a:lstStyle/>
        <a:p>
          <a:endParaRPr lang="en-US"/>
        </a:p>
      </dgm:t>
    </dgm:pt>
    <dgm:pt modelId="{6A97172D-B9BF-4A5A-96EC-C0236F4C98FD}" type="sibTrans" cxnId="{6055D18D-3E9E-4F34-84AC-3AEBDFE63517}">
      <dgm:prSet/>
      <dgm:spPr/>
      <dgm:t>
        <a:bodyPr/>
        <a:lstStyle/>
        <a:p>
          <a:endParaRPr lang="en-US"/>
        </a:p>
      </dgm:t>
    </dgm:pt>
    <dgm:pt modelId="{94A65664-FB02-459B-9ACC-9C3061EA40F7}">
      <dgm:prSet phldrT="[Text]"/>
      <dgm:spPr/>
      <dgm:t>
        <a:bodyPr/>
        <a:lstStyle/>
        <a:p>
          <a:r>
            <a:rPr lang="en-US" dirty="0" smtClean="0"/>
            <a:t>Working Draft</a:t>
          </a:r>
          <a:endParaRPr lang="en-US" dirty="0"/>
        </a:p>
      </dgm:t>
    </dgm:pt>
    <dgm:pt modelId="{0501969A-458B-4410-BC82-8632104A44ED}" type="parTrans" cxnId="{72FB32F2-D0E6-4BE2-9D1D-244271507DFD}">
      <dgm:prSet/>
      <dgm:spPr/>
      <dgm:t>
        <a:bodyPr/>
        <a:lstStyle/>
        <a:p>
          <a:endParaRPr lang="en-US"/>
        </a:p>
      </dgm:t>
    </dgm:pt>
    <dgm:pt modelId="{B9A2288B-4E23-4660-B5D1-83798EEDEC55}" type="sibTrans" cxnId="{72FB32F2-D0E6-4BE2-9D1D-244271507DFD}">
      <dgm:prSet/>
      <dgm:spPr/>
      <dgm:t>
        <a:bodyPr/>
        <a:lstStyle/>
        <a:p>
          <a:endParaRPr lang="en-US"/>
        </a:p>
      </dgm:t>
    </dgm:pt>
    <dgm:pt modelId="{563A4781-DAE8-4328-BF8D-92A422B52ECC}">
      <dgm:prSet phldrT="[Text]"/>
      <dgm:spPr/>
      <dgm:t>
        <a:bodyPr/>
        <a:lstStyle/>
        <a:p>
          <a:r>
            <a:rPr lang="en-US" dirty="0" smtClean="0"/>
            <a:t>College planning</a:t>
          </a:r>
          <a:endParaRPr lang="en-US" dirty="0"/>
        </a:p>
      </dgm:t>
    </dgm:pt>
    <dgm:pt modelId="{591A931A-0F3D-4FD0-8D8A-FACE0657584E}" type="parTrans" cxnId="{65ED2AF8-B0A6-410C-9F2D-74024C3BC6DB}">
      <dgm:prSet/>
      <dgm:spPr/>
      <dgm:t>
        <a:bodyPr/>
        <a:lstStyle/>
        <a:p>
          <a:endParaRPr lang="en-US"/>
        </a:p>
      </dgm:t>
    </dgm:pt>
    <dgm:pt modelId="{A5316C6B-D34F-4106-90A1-D4CF4A1EEFEC}" type="sibTrans" cxnId="{65ED2AF8-B0A6-410C-9F2D-74024C3BC6DB}">
      <dgm:prSet/>
      <dgm:spPr/>
      <dgm:t>
        <a:bodyPr/>
        <a:lstStyle/>
        <a:p>
          <a:endParaRPr lang="en-US"/>
        </a:p>
      </dgm:t>
    </dgm:pt>
    <dgm:pt modelId="{06B7E3A4-0696-419A-8FCD-5F639AFCE743}">
      <dgm:prSet phldrT="[Text]"/>
      <dgm:spPr/>
      <dgm:t>
        <a:bodyPr/>
        <a:lstStyle/>
        <a:p>
          <a:r>
            <a:rPr lang="en-US" dirty="0" smtClean="0"/>
            <a:t>Governance process</a:t>
          </a:r>
          <a:endParaRPr lang="en-US" dirty="0"/>
        </a:p>
      </dgm:t>
    </dgm:pt>
    <dgm:pt modelId="{BDB3A71C-E73B-4167-8B77-072B4BB8B785}" type="parTrans" cxnId="{3197AEBA-58C4-4969-809B-38A2422A12B4}">
      <dgm:prSet/>
      <dgm:spPr/>
      <dgm:t>
        <a:bodyPr/>
        <a:lstStyle/>
        <a:p>
          <a:endParaRPr lang="en-US"/>
        </a:p>
      </dgm:t>
    </dgm:pt>
    <dgm:pt modelId="{8A3B1CA4-BA0A-421C-B40B-AE22D975A0BE}" type="sibTrans" cxnId="{3197AEBA-58C4-4969-809B-38A2422A12B4}">
      <dgm:prSet/>
      <dgm:spPr/>
      <dgm:t>
        <a:bodyPr/>
        <a:lstStyle/>
        <a:p>
          <a:endParaRPr lang="en-US"/>
        </a:p>
      </dgm:t>
    </dgm:pt>
    <dgm:pt modelId="{18CE174A-46A5-4A76-A166-53C207F8F8B4}">
      <dgm:prSet phldrT="[Text]"/>
      <dgm:spPr/>
      <dgm:t>
        <a:bodyPr/>
        <a:lstStyle/>
        <a:p>
          <a:r>
            <a:rPr lang="en-US" dirty="0" smtClean="0"/>
            <a:t>EMP Steering Committee</a:t>
          </a:r>
          <a:endParaRPr lang="en-US" dirty="0"/>
        </a:p>
      </dgm:t>
    </dgm:pt>
    <dgm:pt modelId="{3840CABC-C15D-457E-911B-4642B7266A02}" type="parTrans" cxnId="{9B67AEE7-41EC-4A2D-9FE6-7CF08D30BD20}">
      <dgm:prSet/>
      <dgm:spPr/>
      <dgm:t>
        <a:bodyPr/>
        <a:lstStyle/>
        <a:p>
          <a:endParaRPr lang="en-US"/>
        </a:p>
      </dgm:t>
    </dgm:pt>
    <dgm:pt modelId="{981FDAA5-1C3B-46FB-8FE1-9B572A5FE4F8}" type="sibTrans" cxnId="{9B67AEE7-41EC-4A2D-9FE6-7CF08D30BD20}">
      <dgm:prSet/>
      <dgm:spPr/>
      <dgm:t>
        <a:bodyPr/>
        <a:lstStyle/>
        <a:p>
          <a:endParaRPr lang="en-US"/>
        </a:p>
      </dgm:t>
    </dgm:pt>
    <dgm:pt modelId="{91DECD59-B2C1-4017-BEB8-148ECC4053D7}">
      <dgm:prSet phldrT="[Text]"/>
      <dgm:spPr/>
      <dgm:t>
        <a:bodyPr/>
        <a:lstStyle/>
        <a:p>
          <a:r>
            <a:rPr lang="en-US" dirty="0" smtClean="0"/>
            <a:t>Strategic action plans</a:t>
          </a:r>
          <a:endParaRPr lang="en-US" dirty="0"/>
        </a:p>
      </dgm:t>
    </dgm:pt>
    <dgm:pt modelId="{0632E60F-0855-4C27-822D-B459FA16ABF5}" type="parTrans" cxnId="{B5B9C3CB-3A4B-4611-94F1-A6B1F6D75315}">
      <dgm:prSet/>
      <dgm:spPr/>
      <dgm:t>
        <a:bodyPr/>
        <a:lstStyle/>
        <a:p>
          <a:endParaRPr lang="en-US"/>
        </a:p>
      </dgm:t>
    </dgm:pt>
    <dgm:pt modelId="{C49D84EC-3605-4F7E-9DFD-6A1F69A018C5}" type="sibTrans" cxnId="{B5B9C3CB-3A4B-4611-94F1-A6B1F6D75315}">
      <dgm:prSet/>
      <dgm:spPr/>
      <dgm:t>
        <a:bodyPr/>
        <a:lstStyle/>
        <a:p>
          <a:endParaRPr lang="en-US"/>
        </a:p>
      </dgm:t>
    </dgm:pt>
    <dgm:pt modelId="{C02CD830-63A1-4A98-9A51-B4F0148B65AC}">
      <dgm:prSet phldrT="[Text]"/>
      <dgm:spPr/>
      <dgm:t>
        <a:bodyPr/>
        <a:lstStyle/>
        <a:p>
          <a:r>
            <a:rPr lang="en-US" dirty="0" smtClean="0"/>
            <a:t>Feedback and contribution to the EMP draft</a:t>
          </a:r>
          <a:endParaRPr lang="en-US" dirty="0"/>
        </a:p>
      </dgm:t>
    </dgm:pt>
    <dgm:pt modelId="{19B89C34-C6E7-40FB-AD8D-EC8B5A31F970}" type="parTrans" cxnId="{4048C614-7F57-4352-BC86-8DF3214F096A}">
      <dgm:prSet/>
      <dgm:spPr/>
      <dgm:t>
        <a:bodyPr/>
        <a:lstStyle/>
        <a:p>
          <a:endParaRPr lang="en-US"/>
        </a:p>
      </dgm:t>
    </dgm:pt>
    <dgm:pt modelId="{22C01D58-909E-460B-A7EF-F1DFD6D750B4}" type="sibTrans" cxnId="{4048C614-7F57-4352-BC86-8DF3214F096A}">
      <dgm:prSet/>
      <dgm:spPr/>
      <dgm:t>
        <a:bodyPr/>
        <a:lstStyle/>
        <a:p>
          <a:endParaRPr lang="en-US"/>
        </a:p>
      </dgm:t>
    </dgm:pt>
    <dgm:pt modelId="{56997974-AB75-4ABE-9C59-3A936707A903}">
      <dgm:prSet phldrT="[Text]"/>
      <dgm:spPr/>
      <dgm:t>
        <a:bodyPr/>
        <a:lstStyle/>
        <a:p>
          <a:r>
            <a:rPr lang="en-US" dirty="0" smtClean="0"/>
            <a:t>EMP Process</a:t>
          </a:r>
          <a:endParaRPr lang="en-US" dirty="0"/>
        </a:p>
      </dgm:t>
    </dgm:pt>
    <dgm:pt modelId="{0B297081-4086-479C-8DB7-6461DE5C6C6D}" type="parTrans" cxnId="{28C9E40A-CB38-45FE-8DC5-F9A84007393E}">
      <dgm:prSet/>
      <dgm:spPr/>
      <dgm:t>
        <a:bodyPr/>
        <a:lstStyle/>
        <a:p>
          <a:endParaRPr lang="en-US"/>
        </a:p>
      </dgm:t>
    </dgm:pt>
    <dgm:pt modelId="{DB86FD16-82BD-461F-A2B1-93793A1EC1D7}" type="sibTrans" cxnId="{28C9E40A-CB38-45FE-8DC5-F9A84007393E}">
      <dgm:prSet/>
      <dgm:spPr/>
      <dgm:t>
        <a:bodyPr/>
        <a:lstStyle/>
        <a:p>
          <a:endParaRPr lang="en-US"/>
        </a:p>
      </dgm:t>
    </dgm:pt>
    <dgm:pt modelId="{08BEEB57-F1F9-42EC-A209-100174D2B3D7}">
      <dgm:prSet phldrT="[Text]"/>
      <dgm:spPr/>
      <dgm:t>
        <a:bodyPr/>
        <a:lstStyle/>
        <a:p>
          <a:r>
            <a:rPr lang="en-US" dirty="0" smtClean="0"/>
            <a:t>Environmental Scan</a:t>
          </a:r>
          <a:endParaRPr lang="en-US" dirty="0"/>
        </a:p>
      </dgm:t>
    </dgm:pt>
    <dgm:pt modelId="{2CCB3FAD-B295-4B48-A9EC-9CD544C69A98}" type="parTrans" cxnId="{75A25B0F-30D2-4952-8CB4-29F1AEF2EEF9}">
      <dgm:prSet/>
      <dgm:spPr/>
      <dgm:t>
        <a:bodyPr/>
        <a:lstStyle/>
        <a:p>
          <a:endParaRPr lang="en-US"/>
        </a:p>
      </dgm:t>
    </dgm:pt>
    <dgm:pt modelId="{3A709065-9D11-42C3-86E7-68C85BEC9F43}" type="sibTrans" cxnId="{75A25B0F-30D2-4952-8CB4-29F1AEF2EEF9}">
      <dgm:prSet/>
      <dgm:spPr/>
      <dgm:t>
        <a:bodyPr/>
        <a:lstStyle/>
        <a:p>
          <a:endParaRPr lang="en-US"/>
        </a:p>
      </dgm:t>
    </dgm:pt>
    <dgm:pt modelId="{20F16711-2DCA-415E-BDF4-B24D4E8E5240}">
      <dgm:prSet phldrT="[Text]"/>
      <dgm:spPr/>
      <dgm:t>
        <a:bodyPr/>
        <a:lstStyle/>
        <a:p>
          <a:r>
            <a:rPr lang="en-US" dirty="0" smtClean="0"/>
            <a:t>Ed Center</a:t>
          </a:r>
          <a:endParaRPr lang="en-US" dirty="0"/>
        </a:p>
      </dgm:t>
    </dgm:pt>
    <dgm:pt modelId="{D21CFE3C-3F66-49CF-B83E-77A159A60F9F}" type="parTrans" cxnId="{770C110F-9DFD-44A3-A743-46A993030DEE}">
      <dgm:prSet/>
      <dgm:spPr/>
      <dgm:t>
        <a:bodyPr/>
        <a:lstStyle/>
        <a:p>
          <a:endParaRPr lang="en-US"/>
        </a:p>
      </dgm:t>
    </dgm:pt>
    <dgm:pt modelId="{33D97D5E-DEBC-4634-ACF1-A5D58990E89F}" type="sibTrans" cxnId="{770C110F-9DFD-44A3-A743-46A993030DEE}">
      <dgm:prSet/>
      <dgm:spPr/>
      <dgm:t>
        <a:bodyPr/>
        <a:lstStyle/>
        <a:p>
          <a:endParaRPr lang="en-US"/>
        </a:p>
      </dgm:t>
    </dgm:pt>
    <dgm:pt modelId="{F7DC11E0-3A80-4523-9DF2-B086AB3F1330}">
      <dgm:prSet phldrT="[Text]"/>
      <dgm:spPr/>
      <dgm:t>
        <a:bodyPr/>
        <a:lstStyle/>
        <a:p>
          <a:r>
            <a:rPr lang="en-US" dirty="0" smtClean="0"/>
            <a:t>Online Ed</a:t>
          </a:r>
          <a:endParaRPr lang="en-US" dirty="0"/>
        </a:p>
      </dgm:t>
    </dgm:pt>
    <dgm:pt modelId="{989AB04C-A306-4789-AAE1-30029BFC4EB0}" type="parTrans" cxnId="{E3B3ADF5-3ACD-4875-9D62-5CA553E2EF9A}">
      <dgm:prSet/>
      <dgm:spPr/>
      <dgm:t>
        <a:bodyPr/>
        <a:lstStyle/>
        <a:p>
          <a:endParaRPr lang="en-US"/>
        </a:p>
      </dgm:t>
    </dgm:pt>
    <dgm:pt modelId="{0C4D9B91-BED9-4ACD-82E6-7134477AAAAD}" type="sibTrans" cxnId="{E3B3ADF5-3ACD-4875-9D62-5CA553E2EF9A}">
      <dgm:prSet/>
      <dgm:spPr/>
      <dgm:t>
        <a:bodyPr/>
        <a:lstStyle/>
        <a:p>
          <a:endParaRPr lang="en-US"/>
        </a:p>
      </dgm:t>
    </dgm:pt>
    <dgm:pt modelId="{4897C9CE-DD0B-4565-AC85-0763E63CD1DF}">
      <dgm:prSet phldrT="[Text]"/>
      <dgm:spPr/>
      <dgm:t>
        <a:bodyPr/>
        <a:lstStyle/>
        <a:p>
          <a:r>
            <a:rPr lang="en-US" dirty="0" smtClean="0"/>
            <a:t>EMP Goals</a:t>
          </a:r>
          <a:endParaRPr lang="en-US" dirty="0"/>
        </a:p>
      </dgm:t>
    </dgm:pt>
    <dgm:pt modelId="{5FF7611C-CE3E-4BB3-9E9B-D9F95F3B82D9}" type="parTrans" cxnId="{53939407-1D15-483D-839B-D9F38592D608}">
      <dgm:prSet/>
      <dgm:spPr/>
      <dgm:t>
        <a:bodyPr/>
        <a:lstStyle/>
        <a:p>
          <a:endParaRPr lang="en-US"/>
        </a:p>
      </dgm:t>
    </dgm:pt>
    <dgm:pt modelId="{04F5BEF6-313E-4D7A-87D9-BFB546DAA9AE}" type="sibTrans" cxnId="{53939407-1D15-483D-839B-D9F38592D608}">
      <dgm:prSet/>
      <dgm:spPr/>
      <dgm:t>
        <a:bodyPr/>
        <a:lstStyle/>
        <a:p>
          <a:endParaRPr lang="en-US"/>
        </a:p>
      </dgm:t>
    </dgm:pt>
    <dgm:pt modelId="{06D54EC3-F39C-4240-B9EE-7C5247391BC6}">
      <dgm:prSet phldrT="[Text]"/>
      <dgm:spPr/>
      <dgm:t>
        <a:bodyPr/>
        <a:lstStyle/>
        <a:p>
          <a:r>
            <a:rPr lang="en-US" dirty="0" smtClean="0"/>
            <a:t>Institutional standards and goals</a:t>
          </a:r>
          <a:endParaRPr lang="en-US" dirty="0"/>
        </a:p>
      </dgm:t>
    </dgm:pt>
    <dgm:pt modelId="{6698DDE9-0D93-497A-860A-27FC29477AAB}" type="parTrans" cxnId="{9AADA150-B5E5-48A1-9D94-243094CF0EE8}">
      <dgm:prSet/>
      <dgm:spPr/>
      <dgm:t>
        <a:bodyPr/>
        <a:lstStyle/>
        <a:p>
          <a:endParaRPr lang="en-US"/>
        </a:p>
      </dgm:t>
    </dgm:pt>
    <dgm:pt modelId="{0327EDF5-3CF1-491C-B5E7-6BC7DBEA01D7}" type="sibTrans" cxnId="{9AADA150-B5E5-48A1-9D94-243094CF0EE8}">
      <dgm:prSet/>
      <dgm:spPr/>
      <dgm:t>
        <a:bodyPr/>
        <a:lstStyle/>
        <a:p>
          <a:endParaRPr lang="en-US"/>
        </a:p>
      </dgm:t>
    </dgm:pt>
    <dgm:pt modelId="{72E73ADF-1903-407C-8470-1B7874385421}" type="pres">
      <dgm:prSet presAssocID="{ADABCDBF-C75C-4B3D-93CA-1151459994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EF3F9E-4311-46BA-8FDA-0A7C07928720}" type="pres">
      <dgm:prSet presAssocID="{F931B20B-D65F-4508-80EC-471015E7CB9D}" presName="composite" presStyleCnt="0"/>
      <dgm:spPr/>
    </dgm:pt>
    <dgm:pt modelId="{14DB3A79-6653-4972-996D-43231DDD9C0A}" type="pres">
      <dgm:prSet presAssocID="{F931B20B-D65F-4508-80EC-471015E7CB9D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5189F-59BD-423A-91B2-B14C260CCD1C}" type="pres">
      <dgm:prSet presAssocID="{F931B20B-D65F-4508-80EC-471015E7CB9D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0EED82-8A16-44D3-9CAF-2BE418A25387}" type="pres">
      <dgm:prSet presAssocID="{B8F2D578-0C0D-4010-8AEF-AC8F6CD74576}" presName="space" presStyleCnt="0"/>
      <dgm:spPr/>
    </dgm:pt>
    <dgm:pt modelId="{5BCC9015-ABC2-4751-B685-BD60BC9F1EEA}" type="pres">
      <dgm:prSet presAssocID="{94A65664-FB02-459B-9ACC-9C3061EA40F7}" presName="composite" presStyleCnt="0"/>
      <dgm:spPr/>
    </dgm:pt>
    <dgm:pt modelId="{FD1E81D2-BCDF-481C-B4B3-7F8E837364FF}" type="pres">
      <dgm:prSet presAssocID="{94A65664-FB02-459B-9ACC-9C3061EA40F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208FA2-350F-41AC-8373-CA8810F710BD}" type="pres">
      <dgm:prSet presAssocID="{94A65664-FB02-459B-9ACC-9C3061EA40F7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6BF1F3-D0E1-4D2A-BE1D-E6E51543CBDA}" type="pres">
      <dgm:prSet presAssocID="{B9A2288B-4E23-4660-B5D1-83798EEDEC55}" presName="space" presStyleCnt="0"/>
      <dgm:spPr/>
    </dgm:pt>
    <dgm:pt modelId="{E4F00E81-2616-4D90-8761-D1C60741AA90}" type="pres">
      <dgm:prSet presAssocID="{18CE174A-46A5-4A76-A166-53C207F8F8B4}" presName="composite" presStyleCnt="0"/>
      <dgm:spPr/>
    </dgm:pt>
    <dgm:pt modelId="{1C8E3F30-7A97-4C7A-B5A2-21276D72EB59}" type="pres">
      <dgm:prSet presAssocID="{18CE174A-46A5-4A76-A166-53C207F8F8B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681C39-BE55-4112-95A2-4C0DA47BE692}" type="pres">
      <dgm:prSet presAssocID="{18CE174A-46A5-4A76-A166-53C207F8F8B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67AEE7-41EC-4A2D-9FE6-7CF08D30BD20}" srcId="{ADABCDBF-C75C-4B3D-93CA-1151459994A1}" destId="{18CE174A-46A5-4A76-A166-53C207F8F8B4}" srcOrd="2" destOrd="0" parTransId="{3840CABC-C15D-457E-911B-4642B7266A02}" sibTransId="{981FDAA5-1C3B-46FB-8FE1-9B572A5FE4F8}"/>
    <dgm:cxn modelId="{4048C614-7F57-4352-BC86-8DF3214F096A}" srcId="{18CE174A-46A5-4A76-A166-53C207F8F8B4}" destId="{C02CD830-63A1-4A98-9A51-B4F0148B65AC}" srcOrd="1" destOrd="0" parTransId="{19B89C34-C6E7-40FB-AD8D-EC8B5A31F970}" sibTransId="{22C01D58-909E-460B-A7EF-F1DFD6D750B4}"/>
    <dgm:cxn modelId="{65ED2AF8-B0A6-410C-9F2D-74024C3BC6DB}" srcId="{94A65664-FB02-459B-9ACC-9C3061EA40F7}" destId="{563A4781-DAE8-4328-BF8D-92A422B52ECC}" srcOrd="0" destOrd="0" parTransId="{591A931A-0F3D-4FD0-8D8A-FACE0657584E}" sibTransId="{A5316C6B-D34F-4106-90A1-D4CF4A1EEFEC}"/>
    <dgm:cxn modelId="{E3B3ADF5-3ACD-4875-9D62-5CA553E2EF9A}" srcId="{94A65664-FB02-459B-9ACC-9C3061EA40F7}" destId="{F7DC11E0-3A80-4523-9DF2-B086AB3F1330}" srcOrd="5" destOrd="0" parTransId="{989AB04C-A306-4789-AAE1-30029BFC4EB0}" sibTransId="{0C4D9B91-BED9-4ACD-82E6-7134477AAAAD}"/>
    <dgm:cxn modelId="{E249E021-C718-49C9-94B6-3D9704F2A699}" type="presOf" srcId="{3004D8A8-BF60-4397-BDF9-3955E90D1A86}" destId="{5B35189F-59BD-423A-91B2-B14C260CCD1C}" srcOrd="0" destOrd="1" presId="urn:microsoft.com/office/officeart/2005/8/layout/hList1"/>
    <dgm:cxn modelId="{07D7BB30-3D0D-4798-851E-C90DF057CEDC}" type="presOf" srcId="{F7DC11E0-3A80-4523-9DF2-B086AB3F1330}" destId="{8F208FA2-350F-41AC-8373-CA8810F710BD}" srcOrd="0" destOrd="5" presId="urn:microsoft.com/office/officeart/2005/8/layout/hList1"/>
    <dgm:cxn modelId="{3197AEBA-58C4-4969-809B-38A2422A12B4}" srcId="{94A65664-FB02-459B-9ACC-9C3061EA40F7}" destId="{06B7E3A4-0696-419A-8FCD-5F639AFCE743}" srcOrd="1" destOrd="0" parTransId="{BDB3A71C-E73B-4167-8B77-072B4BB8B785}" sibTransId="{8A3B1CA4-BA0A-421C-B40B-AE22D975A0BE}"/>
    <dgm:cxn modelId="{B5B9C3CB-3A4B-4611-94F1-A6B1F6D75315}" srcId="{18CE174A-46A5-4A76-A166-53C207F8F8B4}" destId="{91DECD59-B2C1-4017-BEB8-148ECC4053D7}" srcOrd="0" destOrd="0" parTransId="{0632E60F-0855-4C27-822D-B459FA16ABF5}" sibTransId="{C49D84EC-3605-4F7E-9DFD-6A1F69A018C5}"/>
    <dgm:cxn modelId="{D2F4C953-B246-451F-9BE1-9EA79C912E01}" type="presOf" srcId="{C02CD830-63A1-4A98-9A51-B4F0148B65AC}" destId="{DA681C39-BE55-4112-95A2-4C0DA47BE692}" srcOrd="0" destOrd="1" presId="urn:microsoft.com/office/officeart/2005/8/layout/hList1"/>
    <dgm:cxn modelId="{ADBDDAD6-59F3-42D9-8721-3081971BBD5B}" type="presOf" srcId="{FCAA005F-5BDE-448E-8857-87C857DCA710}" destId="{5B35189F-59BD-423A-91B2-B14C260CCD1C}" srcOrd="0" destOrd="0" presId="urn:microsoft.com/office/officeart/2005/8/layout/hList1"/>
    <dgm:cxn modelId="{27F32F5C-D090-4D43-83DC-423188398907}" type="presOf" srcId="{06D54EC3-F39C-4240-B9EE-7C5247391BC6}" destId="{8F208FA2-350F-41AC-8373-CA8810F710BD}" srcOrd="0" destOrd="7" presId="urn:microsoft.com/office/officeart/2005/8/layout/hList1"/>
    <dgm:cxn modelId="{0669CA03-0DF5-4DDF-B273-4EB1385067EE}" srcId="{ADABCDBF-C75C-4B3D-93CA-1151459994A1}" destId="{F931B20B-D65F-4508-80EC-471015E7CB9D}" srcOrd="0" destOrd="0" parTransId="{6788DBDF-28C5-4EAE-8AD0-67476963849B}" sibTransId="{B8F2D578-0C0D-4010-8AEF-AC8F6CD74576}"/>
    <dgm:cxn modelId="{DA31AAE5-0C26-4294-B4B8-944CFCF3B6CE}" type="presOf" srcId="{56997974-AB75-4ABE-9C59-3A936707A903}" destId="{8F208FA2-350F-41AC-8373-CA8810F710BD}" srcOrd="0" destOrd="2" presId="urn:microsoft.com/office/officeart/2005/8/layout/hList1"/>
    <dgm:cxn modelId="{75A25B0F-30D2-4952-8CB4-29F1AEF2EEF9}" srcId="{94A65664-FB02-459B-9ACC-9C3061EA40F7}" destId="{08BEEB57-F1F9-42EC-A209-100174D2B3D7}" srcOrd="4" destOrd="0" parTransId="{2CCB3FAD-B295-4B48-A9EC-9CD544C69A98}" sibTransId="{3A709065-9D11-42C3-86E7-68C85BEC9F43}"/>
    <dgm:cxn modelId="{72FB32F2-D0E6-4BE2-9D1D-244271507DFD}" srcId="{ADABCDBF-C75C-4B3D-93CA-1151459994A1}" destId="{94A65664-FB02-459B-9ACC-9C3061EA40F7}" srcOrd="1" destOrd="0" parTransId="{0501969A-458B-4410-BC82-8632104A44ED}" sibTransId="{B9A2288B-4E23-4660-B5D1-83798EEDEC55}"/>
    <dgm:cxn modelId="{24A41B5C-170A-4C8C-871B-C1A5C336A773}" srcId="{F931B20B-D65F-4508-80EC-471015E7CB9D}" destId="{FCAA005F-5BDE-448E-8857-87C857DCA710}" srcOrd="0" destOrd="0" parTransId="{42E35EA3-B221-477C-8332-9C4E8CE86788}" sibTransId="{90E206FF-CF53-4A4B-B2DD-F4E9BAA12622}"/>
    <dgm:cxn modelId="{FCE6B86D-BEDE-4A87-A1B3-4AC2155F9CFF}" type="presOf" srcId="{94A65664-FB02-459B-9ACC-9C3061EA40F7}" destId="{FD1E81D2-BCDF-481C-B4B3-7F8E837364FF}" srcOrd="0" destOrd="0" presId="urn:microsoft.com/office/officeart/2005/8/layout/hList1"/>
    <dgm:cxn modelId="{53939407-1D15-483D-839B-D9F38592D608}" srcId="{94A65664-FB02-459B-9ACC-9C3061EA40F7}" destId="{4897C9CE-DD0B-4565-AC85-0763E63CD1DF}" srcOrd="3" destOrd="0" parTransId="{5FF7611C-CE3E-4BB3-9E9B-D9F95F3B82D9}" sibTransId="{04F5BEF6-313E-4D7A-87D9-BFB546DAA9AE}"/>
    <dgm:cxn modelId="{770C110F-9DFD-44A3-A743-46A993030DEE}" srcId="{94A65664-FB02-459B-9ACC-9C3061EA40F7}" destId="{20F16711-2DCA-415E-BDF4-B24D4E8E5240}" srcOrd="6" destOrd="0" parTransId="{D21CFE3C-3F66-49CF-B83E-77A159A60F9F}" sibTransId="{33D97D5E-DEBC-4634-ACF1-A5D58990E89F}"/>
    <dgm:cxn modelId="{0112A622-1B7A-4210-98D6-2AFA66C76B9A}" type="presOf" srcId="{91DECD59-B2C1-4017-BEB8-148ECC4053D7}" destId="{DA681C39-BE55-4112-95A2-4C0DA47BE692}" srcOrd="0" destOrd="0" presId="urn:microsoft.com/office/officeart/2005/8/layout/hList1"/>
    <dgm:cxn modelId="{8C90955C-8E95-43FA-88D5-DB1BA53F6CF3}" type="presOf" srcId="{4897C9CE-DD0B-4565-AC85-0763E63CD1DF}" destId="{8F208FA2-350F-41AC-8373-CA8810F710BD}" srcOrd="0" destOrd="3" presId="urn:microsoft.com/office/officeart/2005/8/layout/hList1"/>
    <dgm:cxn modelId="{EA35F773-5202-4683-912D-9884D537734F}" type="presOf" srcId="{F931B20B-D65F-4508-80EC-471015E7CB9D}" destId="{14DB3A79-6653-4972-996D-43231DDD9C0A}" srcOrd="0" destOrd="0" presId="urn:microsoft.com/office/officeart/2005/8/layout/hList1"/>
    <dgm:cxn modelId="{6055D18D-3E9E-4F34-84AC-3AEBDFE63517}" srcId="{F931B20B-D65F-4508-80EC-471015E7CB9D}" destId="{3004D8A8-BF60-4397-BDF9-3955E90D1A86}" srcOrd="1" destOrd="0" parTransId="{412975AF-BC46-4580-8F5B-D759470F7889}" sibTransId="{6A97172D-B9BF-4A5A-96EC-C0236F4C98FD}"/>
    <dgm:cxn modelId="{83ED391C-FFA5-42C8-90AE-A9366ABCC6E4}" type="presOf" srcId="{563A4781-DAE8-4328-BF8D-92A422B52ECC}" destId="{8F208FA2-350F-41AC-8373-CA8810F710BD}" srcOrd="0" destOrd="0" presId="urn:microsoft.com/office/officeart/2005/8/layout/hList1"/>
    <dgm:cxn modelId="{12142904-2B88-4ECC-B4AC-FA04485B770A}" type="presOf" srcId="{18CE174A-46A5-4A76-A166-53C207F8F8B4}" destId="{1C8E3F30-7A97-4C7A-B5A2-21276D72EB59}" srcOrd="0" destOrd="0" presId="urn:microsoft.com/office/officeart/2005/8/layout/hList1"/>
    <dgm:cxn modelId="{8B1CAB54-7A7D-45B3-B204-546D03D4BCDD}" type="presOf" srcId="{06B7E3A4-0696-419A-8FCD-5F639AFCE743}" destId="{8F208FA2-350F-41AC-8373-CA8810F710BD}" srcOrd="0" destOrd="1" presId="urn:microsoft.com/office/officeart/2005/8/layout/hList1"/>
    <dgm:cxn modelId="{7C1C4DFA-13B3-4311-B11F-AF5F930E46EB}" type="presOf" srcId="{08BEEB57-F1F9-42EC-A209-100174D2B3D7}" destId="{8F208FA2-350F-41AC-8373-CA8810F710BD}" srcOrd="0" destOrd="4" presId="urn:microsoft.com/office/officeart/2005/8/layout/hList1"/>
    <dgm:cxn modelId="{9AADA150-B5E5-48A1-9D94-243094CF0EE8}" srcId="{94A65664-FB02-459B-9ACC-9C3061EA40F7}" destId="{06D54EC3-F39C-4240-B9EE-7C5247391BC6}" srcOrd="7" destOrd="0" parTransId="{6698DDE9-0D93-497A-860A-27FC29477AAB}" sibTransId="{0327EDF5-3CF1-491C-B5E7-6BC7DBEA01D7}"/>
    <dgm:cxn modelId="{40C12D52-6E11-45F0-8D68-2D3E62BE74B3}" type="presOf" srcId="{20F16711-2DCA-415E-BDF4-B24D4E8E5240}" destId="{8F208FA2-350F-41AC-8373-CA8810F710BD}" srcOrd="0" destOrd="6" presId="urn:microsoft.com/office/officeart/2005/8/layout/hList1"/>
    <dgm:cxn modelId="{9091313F-C9E0-43FE-B1BA-CFEF1726C6AC}" type="presOf" srcId="{ADABCDBF-C75C-4B3D-93CA-1151459994A1}" destId="{72E73ADF-1903-407C-8470-1B7874385421}" srcOrd="0" destOrd="0" presId="urn:microsoft.com/office/officeart/2005/8/layout/hList1"/>
    <dgm:cxn modelId="{28C9E40A-CB38-45FE-8DC5-F9A84007393E}" srcId="{94A65664-FB02-459B-9ACC-9C3061EA40F7}" destId="{56997974-AB75-4ABE-9C59-3A936707A903}" srcOrd="2" destOrd="0" parTransId="{0B297081-4086-479C-8DB7-6461DE5C6C6D}" sibTransId="{DB86FD16-82BD-461F-A2B1-93793A1EC1D7}"/>
    <dgm:cxn modelId="{53AC3838-DD60-4CB3-AEAB-6068D38AE076}" type="presParOf" srcId="{72E73ADF-1903-407C-8470-1B7874385421}" destId="{74EF3F9E-4311-46BA-8FDA-0A7C07928720}" srcOrd="0" destOrd="0" presId="urn:microsoft.com/office/officeart/2005/8/layout/hList1"/>
    <dgm:cxn modelId="{98355275-A0F5-4020-9BE8-3966AAE3C8C7}" type="presParOf" srcId="{74EF3F9E-4311-46BA-8FDA-0A7C07928720}" destId="{14DB3A79-6653-4972-996D-43231DDD9C0A}" srcOrd="0" destOrd="0" presId="urn:microsoft.com/office/officeart/2005/8/layout/hList1"/>
    <dgm:cxn modelId="{DA379AA2-C37A-4558-8952-BCE50A60F303}" type="presParOf" srcId="{74EF3F9E-4311-46BA-8FDA-0A7C07928720}" destId="{5B35189F-59BD-423A-91B2-B14C260CCD1C}" srcOrd="1" destOrd="0" presId="urn:microsoft.com/office/officeart/2005/8/layout/hList1"/>
    <dgm:cxn modelId="{D386F2EC-9B0A-4569-8DD8-9C2B470A0546}" type="presParOf" srcId="{72E73ADF-1903-407C-8470-1B7874385421}" destId="{C60EED82-8A16-44D3-9CAF-2BE418A25387}" srcOrd="1" destOrd="0" presId="urn:microsoft.com/office/officeart/2005/8/layout/hList1"/>
    <dgm:cxn modelId="{28E25FD0-AD75-45D2-BE90-2253400AFDF6}" type="presParOf" srcId="{72E73ADF-1903-407C-8470-1B7874385421}" destId="{5BCC9015-ABC2-4751-B685-BD60BC9F1EEA}" srcOrd="2" destOrd="0" presId="urn:microsoft.com/office/officeart/2005/8/layout/hList1"/>
    <dgm:cxn modelId="{085DCB06-D6C4-423B-9E5B-C40034656447}" type="presParOf" srcId="{5BCC9015-ABC2-4751-B685-BD60BC9F1EEA}" destId="{FD1E81D2-BCDF-481C-B4B3-7F8E837364FF}" srcOrd="0" destOrd="0" presId="urn:microsoft.com/office/officeart/2005/8/layout/hList1"/>
    <dgm:cxn modelId="{AD0D7C38-2E29-469D-A321-4F347CBB7792}" type="presParOf" srcId="{5BCC9015-ABC2-4751-B685-BD60BC9F1EEA}" destId="{8F208FA2-350F-41AC-8373-CA8810F710BD}" srcOrd="1" destOrd="0" presId="urn:microsoft.com/office/officeart/2005/8/layout/hList1"/>
    <dgm:cxn modelId="{3E862E62-24C0-4D86-8E8B-C623AF0A3766}" type="presParOf" srcId="{72E73ADF-1903-407C-8470-1B7874385421}" destId="{D16BF1F3-D0E1-4D2A-BE1D-E6E51543CBDA}" srcOrd="3" destOrd="0" presId="urn:microsoft.com/office/officeart/2005/8/layout/hList1"/>
    <dgm:cxn modelId="{F3459B56-BAA0-4FFD-9F9B-BBB40AC98039}" type="presParOf" srcId="{72E73ADF-1903-407C-8470-1B7874385421}" destId="{E4F00E81-2616-4D90-8761-D1C60741AA90}" srcOrd="4" destOrd="0" presId="urn:microsoft.com/office/officeart/2005/8/layout/hList1"/>
    <dgm:cxn modelId="{404B35FB-04C7-44B0-B5FF-F4EFDB2B3EB4}" type="presParOf" srcId="{E4F00E81-2616-4D90-8761-D1C60741AA90}" destId="{1C8E3F30-7A97-4C7A-B5A2-21276D72EB59}" srcOrd="0" destOrd="0" presId="urn:microsoft.com/office/officeart/2005/8/layout/hList1"/>
    <dgm:cxn modelId="{0B2668F4-2F31-41D1-8E2C-89ACDD8B91FB}" type="presParOf" srcId="{E4F00E81-2616-4D90-8761-D1C60741AA90}" destId="{DA681C39-BE55-4112-95A2-4C0DA47BE69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A3C33D-AD78-4421-9DF4-B6D178228F97}">
      <dsp:nvSpPr>
        <dsp:cNvPr id="0" name=""/>
        <dsp:cNvSpPr/>
      </dsp:nvSpPr>
      <dsp:spPr>
        <a:xfrm rot="19200000">
          <a:off x="1575" y="1810035"/>
          <a:ext cx="1866304" cy="1213098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8001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Environmental Scan</a:t>
          </a:r>
          <a:endParaRPr lang="en-US" sz="2100" kern="1200" dirty="0"/>
        </a:p>
      </dsp:txBody>
      <dsp:txXfrm>
        <a:off x="79827" y="1862327"/>
        <a:ext cx="1747866" cy="1153879"/>
      </dsp:txXfrm>
    </dsp:sp>
    <dsp:sp modelId="{D4E6D43A-82A7-47AD-ACCF-32699F47C1DC}">
      <dsp:nvSpPr>
        <dsp:cNvPr id="0" name=""/>
        <dsp:cNvSpPr/>
      </dsp:nvSpPr>
      <dsp:spPr>
        <a:xfrm>
          <a:off x="2114847" y="1040866"/>
          <a:ext cx="1866304" cy="1213098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8001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Focus Groups and Interviews</a:t>
          </a:r>
          <a:endParaRPr lang="en-US" sz="2100" kern="1200" dirty="0"/>
        </a:p>
      </dsp:txBody>
      <dsp:txXfrm>
        <a:off x="2174066" y="1100085"/>
        <a:ext cx="1747866" cy="1153879"/>
      </dsp:txXfrm>
    </dsp:sp>
    <dsp:sp modelId="{01E22D5A-9239-46B1-B8E6-988CEC2059AA}">
      <dsp:nvSpPr>
        <dsp:cNvPr id="0" name=""/>
        <dsp:cNvSpPr/>
      </dsp:nvSpPr>
      <dsp:spPr>
        <a:xfrm rot="2400000">
          <a:off x="4228120" y="1810035"/>
          <a:ext cx="1866304" cy="1213098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8001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Institutional Goals</a:t>
          </a:r>
          <a:endParaRPr lang="en-US" sz="2100" kern="1200" dirty="0"/>
        </a:p>
      </dsp:txBody>
      <dsp:txXfrm>
        <a:off x="4268306" y="1862327"/>
        <a:ext cx="1747866" cy="11538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06B92-DC48-44C0-B0DB-3B92F2A42C68}">
      <dsp:nvSpPr>
        <dsp:cNvPr id="0" name=""/>
        <dsp:cNvSpPr/>
      </dsp:nvSpPr>
      <dsp:spPr>
        <a:xfrm>
          <a:off x="1851818" y="0"/>
          <a:ext cx="4525963" cy="452596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062174-924C-410B-8374-6DE2FB65C109}">
      <dsp:nvSpPr>
        <dsp:cNvPr id="0" name=""/>
        <dsp:cNvSpPr/>
      </dsp:nvSpPr>
      <dsp:spPr>
        <a:xfrm>
          <a:off x="2281784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Align the EMP goals with college mission</a:t>
          </a:r>
          <a:endParaRPr lang="en-US" sz="2000" kern="1200" dirty="0"/>
        </a:p>
      </dsp:txBody>
      <dsp:txXfrm>
        <a:off x="2367950" y="516132"/>
        <a:ext cx="1592793" cy="1592793"/>
      </dsp:txXfrm>
    </dsp:sp>
    <dsp:sp modelId="{11B6ABEB-3031-41DC-9B8C-683ACCAF1650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Identify strategic plans based on the EMP goals</a:t>
          </a:r>
          <a:endParaRPr lang="en-US" sz="2000" kern="1200" dirty="0"/>
        </a:p>
      </dsp:txBody>
      <dsp:txXfrm>
        <a:off x="4268855" y="516132"/>
        <a:ext cx="1592793" cy="1592793"/>
      </dsp:txXfrm>
    </dsp:sp>
    <dsp:sp modelId="{79DD00AA-F91E-4613-88F7-E3274EA6EE1A}">
      <dsp:nvSpPr>
        <dsp:cNvPr id="0" name=""/>
        <dsp:cNvSpPr/>
      </dsp:nvSpPr>
      <dsp:spPr>
        <a:xfrm>
          <a:off x="2281784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Finalize outline and sections of the EMP</a:t>
          </a:r>
          <a:endParaRPr lang="en-US" sz="2000" kern="1200" dirty="0"/>
        </a:p>
      </dsp:txBody>
      <dsp:txXfrm>
        <a:off x="2367950" y="2417036"/>
        <a:ext cx="1592793" cy="1592793"/>
      </dsp:txXfrm>
    </dsp:sp>
    <dsp:sp modelId="{606013A1-D544-438B-967B-456E7EC7BB28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Determine content of the EMP Opening Day presentation</a:t>
          </a:r>
          <a:endParaRPr lang="en-US" sz="2000" kern="1200" dirty="0"/>
        </a:p>
      </dsp:txBody>
      <dsp:txXfrm>
        <a:off x="4268855" y="2417036"/>
        <a:ext cx="1592793" cy="15927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E2AD02-6FE1-4886-9515-8074A1412897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E68D28-98D1-47F0-A8DC-3DEF7BCCD7BA}">
      <dsp:nvSpPr>
        <dsp:cNvPr id="0" name=""/>
        <dsp:cNvSpPr/>
      </dsp:nvSpPr>
      <dsp:spPr>
        <a:xfrm>
          <a:off x="0" y="1219199"/>
          <a:ext cx="18288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400" kern="1200" dirty="0"/>
        </a:p>
      </dsp:txBody>
      <dsp:txXfrm>
        <a:off x="79355" y="1298554"/>
        <a:ext cx="1670090" cy="1466890"/>
      </dsp:txXfrm>
    </dsp:sp>
    <dsp:sp modelId="{377012D6-B522-4C2B-B815-C1B353F905F7}">
      <dsp:nvSpPr>
        <dsp:cNvPr id="0" name=""/>
        <dsp:cNvSpPr/>
      </dsp:nvSpPr>
      <dsp:spPr>
        <a:xfrm>
          <a:off x="2133600" y="1219199"/>
          <a:ext cx="18288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400" kern="1200" dirty="0"/>
        </a:p>
      </dsp:txBody>
      <dsp:txXfrm>
        <a:off x="2212955" y="1298554"/>
        <a:ext cx="1670090" cy="1466890"/>
      </dsp:txXfrm>
    </dsp:sp>
    <dsp:sp modelId="{4A0CE3B1-95CE-406E-8BE5-E7193A5B8FF0}">
      <dsp:nvSpPr>
        <dsp:cNvPr id="0" name=""/>
        <dsp:cNvSpPr/>
      </dsp:nvSpPr>
      <dsp:spPr>
        <a:xfrm>
          <a:off x="4267200" y="1219199"/>
          <a:ext cx="1828800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400" kern="1200" dirty="0"/>
        </a:p>
      </dsp:txBody>
      <dsp:txXfrm>
        <a:off x="4346555" y="1298554"/>
        <a:ext cx="1670090" cy="14668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6FB7B3-5D47-487F-BBD6-FC68BE864F1D}">
      <dsp:nvSpPr>
        <dsp:cNvPr id="0" name=""/>
        <dsp:cNvSpPr/>
      </dsp:nvSpPr>
      <dsp:spPr>
        <a:xfrm>
          <a:off x="744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smtClean="0"/>
            <a:t>8/20/15 11-12:30</a:t>
          </a:r>
          <a:endParaRPr lang="en-US" sz="3400" kern="1200" dirty="0"/>
        </a:p>
      </dsp:txBody>
      <dsp:txXfrm>
        <a:off x="744" y="0"/>
        <a:ext cx="1934765" cy="1219200"/>
      </dsp:txXfrm>
    </dsp:sp>
    <dsp:sp modelId="{6281914B-8A3E-4E09-9310-9B958F3D46C7}">
      <dsp:nvSpPr>
        <dsp:cNvPr id="0" name=""/>
        <dsp:cNvSpPr/>
      </dsp:nvSpPr>
      <dsp:spPr>
        <a:xfrm>
          <a:off x="194220" y="1220390"/>
          <a:ext cx="1547812" cy="1225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Align EMP with college missions</a:t>
          </a:r>
          <a:endParaRPr lang="en-US" sz="1400" kern="1200" dirty="0"/>
        </a:p>
      </dsp:txBody>
      <dsp:txXfrm>
        <a:off x="230109" y="1256279"/>
        <a:ext cx="1476034" cy="1153573"/>
      </dsp:txXfrm>
    </dsp:sp>
    <dsp:sp modelId="{90A159EC-2F32-4094-A541-9C0EBF06CCFB}">
      <dsp:nvSpPr>
        <dsp:cNvPr id="0" name=""/>
        <dsp:cNvSpPr/>
      </dsp:nvSpPr>
      <dsp:spPr>
        <a:xfrm>
          <a:off x="194220" y="2634257"/>
          <a:ext cx="1547812" cy="1225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Develop strategic action plans</a:t>
          </a:r>
          <a:endParaRPr lang="en-US" sz="1400" kern="1200" dirty="0"/>
        </a:p>
      </dsp:txBody>
      <dsp:txXfrm>
        <a:off x="230109" y="2670146"/>
        <a:ext cx="1476034" cy="1153573"/>
      </dsp:txXfrm>
    </dsp:sp>
    <dsp:sp modelId="{69D03E75-7DFE-4376-940F-F1A80DF51CA2}">
      <dsp:nvSpPr>
        <dsp:cNvPr id="0" name=""/>
        <dsp:cNvSpPr/>
      </dsp:nvSpPr>
      <dsp:spPr>
        <a:xfrm>
          <a:off x="2080617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9/02/15 11-12:30</a:t>
          </a:r>
          <a:endParaRPr lang="en-US" sz="3400" kern="1200" dirty="0"/>
        </a:p>
      </dsp:txBody>
      <dsp:txXfrm>
        <a:off x="2080617" y="0"/>
        <a:ext cx="1934765" cy="1219200"/>
      </dsp:txXfrm>
    </dsp:sp>
    <dsp:sp modelId="{235D1D36-59C8-4DDA-8212-B6F3EEDE5626}">
      <dsp:nvSpPr>
        <dsp:cNvPr id="0" name=""/>
        <dsp:cNvSpPr/>
      </dsp:nvSpPr>
      <dsp:spPr>
        <a:xfrm>
          <a:off x="2274093" y="1220390"/>
          <a:ext cx="1547812" cy="1225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Review EMP draft and organization</a:t>
          </a:r>
        </a:p>
      </dsp:txBody>
      <dsp:txXfrm>
        <a:off x="2309982" y="1256279"/>
        <a:ext cx="1476034" cy="1153573"/>
      </dsp:txXfrm>
    </dsp:sp>
    <dsp:sp modelId="{75DBB5B3-99B0-49C0-B108-EB50A06E23FE}">
      <dsp:nvSpPr>
        <dsp:cNvPr id="0" name=""/>
        <dsp:cNvSpPr/>
      </dsp:nvSpPr>
      <dsp:spPr>
        <a:xfrm>
          <a:off x="2274093" y="2634257"/>
          <a:ext cx="1547812" cy="1225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Continue with developing strategic action plans</a:t>
          </a:r>
        </a:p>
      </dsp:txBody>
      <dsp:txXfrm>
        <a:off x="2309982" y="2670146"/>
        <a:ext cx="1476034" cy="1153573"/>
      </dsp:txXfrm>
    </dsp:sp>
    <dsp:sp modelId="{FD602697-A8F6-45B9-AF49-CE1C0F57EAB8}">
      <dsp:nvSpPr>
        <dsp:cNvPr id="0" name=""/>
        <dsp:cNvSpPr/>
      </dsp:nvSpPr>
      <dsp:spPr>
        <a:xfrm>
          <a:off x="4160490" y="0"/>
          <a:ext cx="1934765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9/09/15 1:30-3</a:t>
          </a:r>
          <a:endParaRPr lang="en-US" sz="3400" kern="1200" dirty="0"/>
        </a:p>
      </dsp:txBody>
      <dsp:txXfrm>
        <a:off x="4160490" y="0"/>
        <a:ext cx="1934765" cy="1219200"/>
      </dsp:txXfrm>
    </dsp:sp>
    <dsp:sp modelId="{43DCF20F-E4CC-4E93-84D2-A99DB1A32F73}">
      <dsp:nvSpPr>
        <dsp:cNvPr id="0" name=""/>
        <dsp:cNvSpPr/>
      </dsp:nvSpPr>
      <dsp:spPr>
        <a:xfrm>
          <a:off x="4353966" y="1219547"/>
          <a:ext cx="1547812" cy="798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Feedback on EMP draft</a:t>
          </a:r>
          <a:endParaRPr lang="en-US" sz="1400" kern="1200" dirty="0"/>
        </a:p>
      </dsp:txBody>
      <dsp:txXfrm>
        <a:off x="4377351" y="1242932"/>
        <a:ext cx="1501042" cy="751643"/>
      </dsp:txXfrm>
    </dsp:sp>
    <dsp:sp modelId="{367D87DB-FC9E-4775-A3F5-B69A0FA704D0}">
      <dsp:nvSpPr>
        <dsp:cNvPr id="0" name=""/>
        <dsp:cNvSpPr/>
      </dsp:nvSpPr>
      <dsp:spPr>
        <a:xfrm>
          <a:off x="4353966" y="2140793"/>
          <a:ext cx="1547812" cy="798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Add strategic action plan section to EMP draft</a:t>
          </a:r>
          <a:endParaRPr lang="en-US" sz="1400" kern="1200" dirty="0"/>
        </a:p>
      </dsp:txBody>
      <dsp:txXfrm>
        <a:off x="4377351" y="2164178"/>
        <a:ext cx="1501042" cy="751643"/>
      </dsp:txXfrm>
    </dsp:sp>
    <dsp:sp modelId="{4379269F-6D11-4E3B-9C82-340FA30FC5E2}">
      <dsp:nvSpPr>
        <dsp:cNvPr id="0" name=""/>
        <dsp:cNvSpPr/>
      </dsp:nvSpPr>
      <dsp:spPr>
        <a:xfrm>
          <a:off x="4353966" y="3062039"/>
          <a:ext cx="1547812" cy="798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EMP Opening Day presentation</a:t>
          </a:r>
        </a:p>
      </dsp:txBody>
      <dsp:txXfrm>
        <a:off x="4377351" y="3085424"/>
        <a:ext cx="1501042" cy="7516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DB3A79-6653-4972-996D-43231DDD9C0A}">
      <dsp:nvSpPr>
        <dsp:cNvPr id="0" name=""/>
        <dsp:cNvSpPr/>
      </dsp:nvSpPr>
      <dsp:spPr>
        <a:xfrm>
          <a:off x="1905" y="43922"/>
          <a:ext cx="1857374" cy="61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Opening Day</a:t>
          </a:r>
          <a:endParaRPr lang="en-US" sz="1700" kern="1200" dirty="0"/>
        </a:p>
      </dsp:txBody>
      <dsp:txXfrm>
        <a:off x="1905" y="43922"/>
        <a:ext cx="1857374" cy="616274"/>
      </dsp:txXfrm>
    </dsp:sp>
    <dsp:sp modelId="{5B35189F-59BD-423A-91B2-B14C260CCD1C}">
      <dsp:nvSpPr>
        <dsp:cNvPr id="0" name=""/>
        <dsp:cNvSpPr/>
      </dsp:nvSpPr>
      <dsp:spPr>
        <a:xfrm>
          <a:off x="1905" y="660197"/>
          <a:ext cx="185737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Presentation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Workshop</a:t>
          </a:r>
          <a:endParaRPr lang="en-US" sz="1700" kern="1200" dirty="0"/>
        </a:p>
      </dsp:txBody>
      <dsp:txXfrm>
        <a:off x="1905" y="660197"/>
        <a:ext cx="1857374" cy="3359880"/>
      </dsp:txXfrm>
    </dsp:sp>
    <dsp:sp modelId="{FD1E81D2-BCDF-481C-B4B3-7F8E837364FF}">
      <dsp:nvSpPr>
        <dsp:cNvPr id="0" name=""/>
        <dsp:cNvSpPr/>
      </dsp:nvSpPr>
      <dsp:spPr>
        <a:xfrm>
          <a:off x="2119312" y="43922"/>
          <a:ext cx="1857374" cy="61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Working Draft</a:t>
          </a:r>
          <a:endParaRPr lang="en-US" sz="1700" kern="1200" dirty="0"/>
        </a:p>
      </dsp:txBody>
      <dsp:txXfrm>
        <a:off x="2119312" y="43922"/>
        <a:ext cx="1857374" cy="616274"/>
      </dsp:txXfrm>
    </dsp:sp>
    <dsp:sp modelId="{8F208FA2-350F-41AC-8373-CA8810F710BD}">
      <dsp:nvSpPr>
        <dsp:cNvPr id="0" name=""/>
        <dsp:cNvSpPr/>
      </dsp:nvSpPr>
      <dsp:spPr>
        <a:xfrm>
          <a:off x="2119312" y="660197"/>
          <a:ext cx="185737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College planning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Governance process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EMP Process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EMP Goals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Environmental Scan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Online Ed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Ed Center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Institutional standards and goals</a:t>
          </a:r>
          <a:endParaRPr lang="en-US" sz="1700" kern="1200" dirty="0"/>
        </a:p>
      </dsp:txBody>
      <dsp:txXfrm>
        <a:off x="2119312" y="660197"/>
        <a:ext cx="1857374" cy="3359880"/>
      </dsp:txXfrm>
    </dsp:sp>
    <dsp:sp modelId="{1C8E3F30-7A97-4C7A-B5A2-21276D72EB59}">
      <dsp:nvSpPr>
        <dsp:cNvPr id="0" name=""/>
        <dsp:cNvSpPr/>
      </dsp:nvSpPr>
      <dsp:spPr>
        <a:xfrm>
          <a:off x="4236719" y="43922"/>
          <a:ext cx="1857374" cy="61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EMP Steering Committee</a:t>
          </a:r>
          <a:endParaRPr lang="en-US" sz="1700" kern="1200" dirty="0"/>
        </a:p>
      </dsp:txBody>
      <dsp:txXfrm>
        <a:off x="4236719" y="43922"/>
        <a:ext cx="1857374" cy="616274"/>
      </dsp:txXfrm>
    </dsp:sp>
    <dsp:sp modelId="{DA681C39-BE55-4112-95A2-4C0DA47BE692}">
      <dsp:nvSpPr>
        <dsp:cNvPr id="0" name=""/>
        <dsp:cNvSpPr/>
      </dsp:nvSpPr>
      <dsp:spPr>
        <a:xfrm>
          <a:off x="4236719" y="660197"/>
          <a:ext cx="1857374" cy="33598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Strategic action plans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Feedback and contribution to the EMP draft</a:t>
          </a:r>
          <a:endParaRPr lang="en-US" sz="1700" kern="1200" dirty="0"/>
        </a:p>
      </dsp:txBody>
      <dsp:txXfrm>
        <a:off x="4236719" y="660197"/>
        <a:ext cx="1857374" cy="3359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TabbedArc+Icon">
  <dgm:title val="Tabbed Arc"/>
  <dgm:desc val="Use to show a set of related items arcing over a common area.  Best with small amounts of text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8/3/15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diagramColors" Target="../diagrams/colors4.xml"/><Relationship Id="rId12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8" Type="http://schemas.openxmlformats.org/officeDocument/2006/relationships/diagramData" Target="../diagrams/data4.xml"/><Relationship Id="rId9" Type="http://schemas.openxmlformats.org/officeDocument/2006/relationships/diagramLayout" Target="../diagrams/layout4.xml"/><Relationship Id="rId10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Educational Master Plan (EMP)</a:t>
            </a:r>
            <a:br>
              <a:rPr lang="en-US" dirty="0" smtClean="0"/>
            </a:br>
            <a:r>
              <a:rPr lang="en-US" dirty="0" smtClean="0"/>
              <a:t>Summer Timeline (Phase II)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July 29, 2015</a:t>
            </a:r>
            <a:endParaRPr lang="en-US" dirty="0"/>
          </a:p>
        </p:txBody>
      </p:sp>
      <p:pic>
        <p:nvPicPr>
          <p:cNvPr id="4" name="Content Placeholder 3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685800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001000" y="5953991"/>
            <a:ext cx="8208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E. Kuo</a:t>
            </a:r>
          </a:p>
          <a:p>
            <a:r>
              <a:rPr lang="en-US" sz="1000" dirty="0" smtClean="0"/>
              <a:t>FH IR&amp;P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21188"/>
            <a:ext cx="8229600" cy="4222414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Phase I Completed: </a:t>
            </a:r>
          </a:p>
          <a:p>
            <a:pPr algn="ctr"/>
            <a:r>
              <a:rPr lang="en-US" sz="4400" b="1" dirty="0" smtClean="0">
                <a:latin typeface="+mj-lt"/>
              </a:rPr>
              <a:t>January-June 2015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3215684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8901" y="4021921"/>
            <a:ext cx="2666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Internal (student) data</a:t>
            </a:r>
          </a:p>
          <a:p>
            <a:r>
              <a:rPr lang="en-US" dirty="0" smtClean="0"/>
              <a:t>External (community) data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23438" y="5284256"/>
            <a:ext cx="46971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Preliminary draft goals for the next 5-8 years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36808" y="4793381"/>
            <a:ext cx="4851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Documented campus and community voices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322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Phase II: July-September 2015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1851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64428" y="2598821"/>
            <a:ext cx="21223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Identify short-term and long-term plans with examples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8383" y="2598821"/>
            <a:ext cx="22811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 each proposed goal, referencing the college mission (and vision)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574053" y="4340994"/>
            <a:ext cx="24736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Identify what should be communicated with college community (feedback opportunity)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9825" y="4504625"/>
            <a:ext cx="21223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Confirm topics to be included in the EMP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62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Phase II Meeting Dates and Times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6769159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993179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Phase III: </a:t>
            </a:r>
          </a:p>
          <a:p>
            <a:pPr algn="ctr"/>
            <a:r>
              <a:rPr lang="en-US" sz="4400" b="1" dirty="0" smtClean="0">
                <a:latin typeface="+mj-lt"/>
              </a:rPr>
              <a:t>September-December 2015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055813737"/>
              </p:ext>
            </p:extLst>
          </p:nvPr>
        </p:nvGraphicFramePr>
        <p:xfrm>
          <a:off x="1524000" y="18205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7055318" y="4497110"/>
            <a:ext cx="1963553" cy="127053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EMP to Board of Trustees for approval</a:t>
            </a:r>
          </a:p>
          <a:p>
            <a:pPr algn="ctr"/>
            <a:r>
              <a:rPr lang="en-US" dirty="0" smtClean="0"/>
              <a:t>12/07/15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5878585" y="4646302"/>
            <a:ext cx="1128608" cy="97215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327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725270"/>
            <a:ext cx="8229600" cy="99970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http://foothill.edu/president/parc/esmp.php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For More Information: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Picture 7" descr="FH Logo-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25702" y="6239496"/>
            <a:ext cx="3547517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43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282</Words>
  <Application>Microsoft Macintosh PowerPoint</Application>
  <PresentationFormat>On-screen Show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Educational Master Plan (EMP) Summer Timeline (Phase II)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FHDA</cp:lastModifiedBy>
  <cp:revision>43</cp:revision>
  <dcterms:created xsi:type="dcterms:W3CDTF">2012-03-27T05:18:19Z</dcterms:created>
  <dcterms:modified xsi:type="dcterms:W3CDTF">2015-08-03T20:36:05Z</dcterms:modified>
</cp:coreProperties>
</file>