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7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9633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67299" y="3819275"/>
            <a:ext cx="8609400" cy="942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ASFC Winter 2016 Update 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11551"/>
          <a:stretch/>
        </p:blipFill>
        <p:spPr>
          <a:xfrm>
            <a:off x="1719650" y="571824"/>
            <a:ext cx="5704700" cy="310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197825"/>
            <a:ext cx="8520599" cy="886199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Senate Board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59099" cy="373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Work on revamping the Food Bank, solutions for homeless students, and student advocacy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Meditation Room open for students to use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Recruitment for the FACCC A&amp;P conference this February in Sacramento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295400"/>
            <a:ext cx="8520599" cy="653100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Financial Aid Collaboration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023875" y="1152475"/>
            <a:ext cx="6199200" cy="341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ASFC is looking into collaborating with the </a:t>
            </a:r>
            <a:r>
              <a:rPr lang="en-US" sz="2400" dirty="0">
                <a:solidFill>
                  <a:srgbClr val="000000"/>
                </a:solidFill>
              </a:rPr>
              <a:t>F</a:t>
            </a:r>
            <a:r>
              <a:rPr lang="en" sz="2400" dirty="0" smtClean="0">
                <a:solidFill>
                  <a:srgbClr val="000000"/>
                </a:solidFill>
              </a:rPr>
              <a:t>inancial </a:t>
            </a: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" sz="2400" dirty="0" smtClean="0">
                <a:solidFill>
                  <a:srgbClr val="000000"/>
                </a:solidFill>
              </a:rPr>
              <a:t>id </a:t>
            </a:r>
            <a:r>
              <a:rPr lang="en" sz="2400" dirty="0">
                <a:solidFill>
                  <a:srgbClr val="000000"/>
                </a:solidFill>
              </a:rPr>
              <a:t>office on marketing Foothill scholarship opportunities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dirty="0">
                <a:solidFill>
                  <a:srgbClr val="000000"/>
                </a:solidFill>
              </a:rPr>
              <a:t>President Liu working on </a:t>
            </a:r>
            <a:r>
              <a:rPr lang="en" sz="2400" dirty="0" smtClean="0">
                <a:solidFill>
                  <a:srgbClr val="000000"/>
                </a:solidFill>
              </a:rPr>
              <a:t>implement</a:t>
            </a:r>
            <a:r>
              <a:rPr lang="en-US" sz="2400" smtClean="0">
                <a:solidFill>
                  <a:srgbClr val="000000"/>
                </a:solidFill>
              </a:rPr>
              <a:t>ation</a:t>
            </a:r>
            <a:r>
              <a:rPr lang="en" sz="2400" smtClean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of the ASFC scholarship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152775"/>
            <a:ext cx="8520599" cy="788400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ASFC Fall 2015 Campus Council 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250" y="1119650"/>
            <a:ext cx="5109199" cy="38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056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Presentation overview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15925" y="1003775"/>
            <a:ext cx="4650599" cy="384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Conferences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Sustainability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Bridging the Gap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Board Updates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OBD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Budget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Senate Board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Looking Forward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en" sz="1800">
                <a:solidFill>
                  <a:srgbClr val="000000"/>
                </a:solidFill>
              </a:rPr>
              <a:t>Financial Aid Collaboration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997" y="1003773"/>
            <a:ext cx="4274674" cy="21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436075"/>
            <a:ext cx="3735900" cy="366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20 students attended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Session highlights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Networking and problem solving with other ASO’s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25" y="1295575"/>
            <a:ext cx="4714274" cy="3148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44975"/>
            <a:ext cx="8123700" cy="1150500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California Community College Student Affairs Association (CCCSAA)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426400"/>
            <a:ext cx="3217499" cy="352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Dahlia Salem is a Foothill student and the first president of 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SSCCC </a:t>
            </a:r>
            <a:r>
              <a:rPr lang="e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be a </a:t>
            </a:r>
            <a:r>
              <a:rPr lang="en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wom</a:t>
            </a:r>
            <a:r>
              <a:rPr lang="en-US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lang="e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color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</a:t>
            </a:r>
            <a:r>
              <a:rPr lang="en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</a:t>
            </a:r>
            <a:r>
              <a:rPr lang="e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Foothill students attended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students took and passed the National Association Parliamentarians [NAP] exam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662" y="1497575"/>
            <a:ext cx="2633548" cy="25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04025"/>
            <a:ext cx="7732500" cy="957899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Helvetica Neue"/>
                <a:ea typeface="Helvetica Neue"/>
                <a:cs typeface="Helvetica Neue"/>
                <a:sym typeface="Helvetica Neue"/>
              </a:rPr>
              <a:t>SSCCC Fall General Assembly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6292350" y="2092800"/>
            <a:ext cx="2533500" cy="95789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Left, Foothill delegation. Below, Foothill Student and President of the SSCCC, Dahlia Salem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l="27341" t="7192"/>
          <a:stretch/>
        </p:blipFill>
        <p:spPr>
          <a:xfrm>
            <a:off x="4989774" y="2846949"/>
            <a:ext cx="2580802" cy="219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0900" y="220200"/>
            <a:ext cx="8782200" cy="1026299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>
                <a:latin typeface="Helvetica Neue"/>
                <a:ea typeface="Helvetica Neue"/>
                <a:cs typeface="Helvetica Neue"/>
                <a:sym typeface="Helvetica Neue"/>
              </a:rPr>
              <a:t>Sustainability...going green by going digital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870250" y="1440175"/>
            <a:ext cx="4977000" cy="366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OBD leading the charge by going all online for club and event forms.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ASFC continuing the trend by going online and putting the application for student government positions on OrgSync.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80" y="1655600"/>
            <a:ext cx="3707019" cy="218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20125"/>
            <a:ext cx="8520599" cy="932399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Bridging the Gap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91750"/>
            <a:ext cx="8520599" cy="6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Strengthening relationships between De Anza and Foothill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49" y="1858949"/>
            <a:ext cx="2936324" cy="29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586" y="1858950"/>
            <a:ext cx="4421765" cy="29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191475"/>
            <a:ext cx="8520599" cy="826200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Organizational Board of Directors (OBD)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661700" y="1240475"/>
            <a:ext cx="4170600" cy="364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58 clubs activated during Fall quarter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Successfully implemented 2nd Club Day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Streamlined weekly board meetings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11700" y="4342775"/>
            <a:ext cx="3625500" cy="541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Melody Ye, center, with ASFC volunteers on Club Day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2425"/>
            <a:ext cx="3999299" cy="29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46150"/>
            <a:ext cx="8520599" cy="771600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 Committee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15600" y="1307200"/>
            <a:ext cx="5328300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 overseen three heritage month budget request, so far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Practiced transparency with student body funds and keeping the public up to date on </a:t>
            </a:r>
            <a:r>
              <a:rPr lang="en" sz="24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request</a:t>
            </a:r>
            <a:r>
              <a:rPr lang="en-US" sz="24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lang="en" sz="2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on the ASFC 2016-2017 budget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93450"/>
            <a:ext cx="4630799" cy="395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Political Awareness Day with guest speaker Assemblymember Rich Gordon -October 2015</a:t>
            </a:r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Foothill students volunteer at Assemblymember Evan Low, FAPAC event -October 2015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175" y="1278107"/>
            <a:ext cx="3487125" cy="232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850" y="3086150"/>
            <a:ext cx="3390300" cy="1907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228575"/>
            <a:ext cx="8520599" cy="890700"/>
          </a:xfrm>
          <a:prstGeom prst="rect">
            <a:avLst/>
          </a:prstGeom>
          <a:solidFill>
            <a:srgbClr val="CC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Senate Board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311</Words>
  <Application>Microsoft Macintosh PowerPoint</Application>
  <PresentationFormat>On-screen Show (16:9)</PresentationFormat>
  <Paragraphs>45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simple-light-2</vt:lpstr>
      <vt:lpstr>ASFC Winter 2016 Update </vt:lpstr>
      <vt:lpstr>Presentation overview</vt:lpstr>
      <vt:lpstr>California Community College Student Affairs Association (CCCSAA)</vt:lpstr>
      <vt:lpstr>SSCCC Fall General Assembly</vt:lpstr>
      <vt:lpstr>Sustainability...going green by going digital</vt:lpstr>
      <vt:lpstr>Bridging the Gap</vt:lpstr>
      <vt:lpstr>Organizational Board of Directors (OBD)</vt:lpstr>
      <vt:lpstr>Budget Committee </vt:lpstr>
      <vt:lpstr>Senate Board</vt:lpstr>
      <vt:lpstr>Senate Board</vt:lpstr>
      <vt:lpstr>Financial Aid Collaboration</vt:lpstr>
      <vt:lpstr>ASFC Fall 2015 Campus Council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ASFC Winter 2016 Update </dc:title>
  <cp:lastModifiedBy>FHDA</cp:lastModifiedBy>
  <cp:revision>3</cp:revision>
  <cp:lastPrinted>2016-02-03T18:48:07Z</cp:lastPrinted>
  <dcterms:modified xsi:type="dcterms:W3CDTF">2016-02-03T19:02:56Z</dcterms:modified>
</cp:coreProperties>
</file>