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64" r:id="rId5"/>
    <p:sldId id="280" r:id="rId6"/>
    <p:sldId id="274" r:id="rId7"/>
    <p:sldId id="275" r:id="rId8"/>
    <p:sldId id="279" r:id="rId9"/>
    <p:sldId id="266" r:id="rId10"/>
    <p:sldId id="267" r:id="rId11"/>
    <p:sldId id="268" r:id="rId12"/>
    <p:sldId id="269" r:id="rId13"/>
    <p:sldId id="270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65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649ED-ADF9-4647-9046-B93FBD324C3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4BA1B70-999A-4D22-A0AE-CD5C43D13B1E}">
      <dgm:prSet phldrT="[Text]"/>
      <dgm:spPr/>
      <dgm:t>
        <a:bodyPr/>
        <a:lstStyle/>
        <a:p>
          <a:r>
            <a:rPr lang="en-US" dirty="0" smtClean="0"/>
            <a:t>Students Working and Living Near Highway 101 / Transportation Corridor Needing G.E. Courses</a:t>
          </a:r>
          <a:endParaRPr lang="en-US" dirty="0"/>
        </a:p>
      </dgm:t>
    </dgm:pt>
    <dgm:pt modelId="{AA90F47F-CFD1-4550-BD3B-75E0361CAC94}" type="parTrans" cxnId="{733010FA-CA95-49C4-A718-A784090642FF}">
      <dgm:prSet/>
      <dgm:spPr/>
      <dgm:t>
        <a:bodyPr/>
        <a:lstStyle/>
        <a:p>
          <a:endParaRPr lang="en-US"/>
        </a:p>
      </dgm:t>
    </dgm:pt>
    <dgm:pt modelId="{9CD81B9F-133D-4589-A4A2-96563F68FF5F}" type="sibTrans" cxnId="{733010FA-CA95-49C4-A718-A784090642FF}">
      <dgm:prSet/>
      <dgm:spPr/>
      <dgm:t>
        <a:bodyPr/>
        <a:lstStyle/>
        <a:p>
          <a:endParaRPr lang="en-US"/>
        </a:p>
      </dgm:t>
    </dgm:pt>
    <dgm:pt modelId="{1D1C7A12-862C-4B01-B629-A842F327EFC1}">
      <dgm:prSet phldrT="[Text]"/>
      <dgm:spPr/>
      <dgm:t>
        <a:bodyPr/>
        <a:lstStyle/>
        <a:p>
          <a:r>
            <a:rPr lang="en-US" dirty="0" smtClean="0"/>
            <a:t>Students Attracted to Existing and New Programs</a:t>
          </a:r>
          <a:endParaRPr lang="en-US" dirty="0"/>
        </a:p>
      </dgm:t>
    </dgm:pt>
    <dgm:pt modelId="{3F11D604-3124-4362-9BCE-3974968C78B4}" type="parTrans" cxnId="{D2A5A863-52B2-4995-AA12-E9712DD62313}">
      <dgm:prSet/>
      <dgm:spPr/>
      <dgm:t>
        <a:bodyPr/>
        <a:lstStyle/>
        <a:p>
          <a:endParaRPr lang="en-US"/>
        </a:p>
      </dgm:t>
    </dgm:pt>
    <dgm:pt modelId="{200787FE-F001-4E1F-BD3A-10C9FB82AE3C}" type="sibTrans" cxnId="{D2A5A863-52B2-4995-AA12-E9712DD62313}">
      <dgm:prSet/>
      <dgm:spPr/>
      <dgm:t>
        <a:bodyPr/>
        <a:lstStyle/>
        <a:p>
          <a:endParaRPr lang="en-US"/>
        </a:p>
      </dgm:t>
    </dgm:pt>
    <dgm:pt modelId="{BDEB4744-C75F-4865-9735-A4FDB5BDC61D}">
      <dgm:prSet phldrT="[Text]"/>
      <dgm:spPr/>
      <dgm:t>
        <a:bodyPr/>
        <a:lstStyle/>
        <a:p>
          <a:r>
            <a:rPr lang="en-US" dirty="0" smtClean="0"/>
            <a:t>Professionals Working in Nearby Tech </a:t>
          </a:r>
          <a:r>
            <a:rPr lang="en-US" smtClean="0"/>
            <a:t>Companies Needing </a:t>
          </a:r>
          <a:r>
            <a:rPr lang="en-US" dirty="0" smtClean="0"/>
            <a:t>Targeted Courses to Enhance Skills</a:t>
          </a:r>
          <a:endParaRPr lang="en-US" dirty="0"/>
        </a:p>
      </dgm:t>
    </dgm:pt>
    <dgm:pt modelId="{EF914BCF-A1D5-4BBB-9CC8-325CDF08AC9F}" type="parTrans" cxnId="{8F3A2CF5-EFED-495B-994B-BD49C84804AF}">
      <dgm:prSet/>
      <dgm:spPr/>
      <dgm:t>
        <a:bodyPr/>
        <a:lstStyle/>
        <a:p>
          <a:endParaRPr lang="en-US"/>
        </a:p>
      </dgm:t>
    </dgm:pt>
    <dgm:pt modelId="{FB943759-AB01-48CB-B1CF-7E98F1CCB656}" type="sibTrans" cxnId="{8F3A2CF5-EFED-495B-994B-BD49C84804AF}">
      <dgm:prSet/>
      <dgm:spPr/>
      <dgm:t>
        <a:bodyPr/>
        <a:lstStyle/>
        <a:p>
          <a:endParaRPr lang="en-US"/>
        </a:p>
      </dgm:t>
    </dgm:pt>
    <dgm:pt modelId="{2161B93B-1F0D-43F9-95C7-3C668BE20512}" type="pres">
      <dgm:prSet presAssocID="{809649ED-ADF9-4647-9046-B93FBD324C39}" presName="compositeShape" presStyleCnt="0">
        <dgm:presLayoutVars>
          <dgm:dir/>
          <dgm:resizeHandles/>
        </dgm:presLayoutVars>
      </dgm:prSet>
      <dgm:spPr/>
    </dgm:pt>
    <dgm:pt modelId="{FAD456BD-0FF8-4B71-AD11-CE10ADA6209E}" type="pres">
      <dgm:prSet presAssocID="{809649ED-ADF9-4647-9046-B93FBD324C39}" presName="pyramid" presStyleLbl="node1" presStyleIdx="0" presStyleCnt="1"/>
      <dgm:spPr/>
    </dgm:pt>
    <dgm:pt modelId="{52F4E7D2-8331-40D9-BB01-65A45CF6DC01}" type="pres">
      <dgm:prSet presAssocID="{809649ED-ADF9-4647-9046-B93FBD324C39}" presName="theList" presStyleCnt="0"/>
      <dgm:spPr/>
    </dgm:pt>
    <dgm:pt modelId="{D101BC76-A095-42FC-AA42-E11E2F4DB355}" type="pres">
      <dgm:prSet presAssocID="{64BA1B70-999A-4D22-A0AE-CD5C43D13B1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E36F4-7519-4507-8B03-1626BA9A2497}" type="pres">
      <dgm:prSet presAssocID="{64BA1B70-999A-4D22-A0AE-CD5C43D13B1E}" presName="aSpace" presStyleCnt="0"/>
      <dgm:spPr/>
    </dgm:pt>
    <dgm:pt modelId="{4366DEFA-4CDA-4F18-949B-63328788F74A}" type="pres">
      <dgm:prSet presAssocID="{BDEB4744-C75F-4865-9735-A4FDB5BDC61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ABF14-61C7-4BAA-9EEC-1FB413A59653}" type="pres">
      <dgm:prSet presAssocID="{BDEB4744-C75F-4865-9735-A4FDB5BDC61D}" presName="aSpace" presStyleCnt="0"/>
      <dgm:spPr/>
    </dgm:pt>
    <dgm:pt modelId="{E6B9EF00-ED84-43D0-A033-296004C40587}" type="pres">
      <dgm:prSet presAssocID="{1D1C7A12-862C-4B01-B629-A842F327EFC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028FB-261F-482C-8E6B-5052ADC74297}" type="pres">
      <dgm:prSet presAssocID="{1D1C7A12-862C-4B01-B629-A842F327EFC1}" presName="aSpace" presStyleCnt="0"/>
      <dgm:spPr/>
    </dgm:pt>
  </dgm:ptLst>
  <dgm:cxnLst>
    <dgm:cxn modelId="{733010FA-CA95-49C4-A718-A784090642FF}" srcId="{809649ED-ADF9-4647-9046-B93FBD324C39}" destId="{64BA1B70-999A-4D22-A0AE-CD5C43D13B1E}" srcOrd="0" destOrd="0" parTransId="{AA90F47F-CFD1-4550-BD3B-75E0361CAC94}" sibTransId="{9CD81B9F-133D-4589-A4A2-96563F68FF5F}"/>
    <dgm:cxn modelId="{91EEBBA1-A052-47AE-BC59-211C206ABFF2}" type="presOf" srcId="{809649ED-ADF9-4647-9046-B93FBD324C39}" destId="{2161B93B-1F0D-43F9-95C7-3C668BE20512}" srcOrd="0" destOrd="0" presId="urn:microsoft.com/office/officeart/2005/8/layout/pyramid2"/>
    <dgm:cxn modelId="{3967125F-C727-4ADD-AE55-5BE8E8CE8901}" type="presOf" srcId="{1D1C7A12-862C-4B01-B629-A842F327EFC1}" destId="{E6B9EF00-ED84-43D0-A033-296004C40587}" srcOrd="0" destOrd="0" presId="urn:microsoft.com/office/officeart/2005/8/layout/pyramid2"/>
    <dgm:cxn modelId="{8F3A2CF5-EFED-495B-994B-BD49C84804AF}" srcId="{809649ED-ADF9-4647-9046-B93FBD324C39}" destId="{BDEB4744-C75F-4865-9735-A4FDB5BDC61D}" srcOrd="1" destOrd="0" parTransId="{EF914BCF-A1D5-4BBB-9CC8-325CDF08AC9F}" sibTransId="{FB943759-AB01-48CB-B1CF-7E98F1CCB656}"/>
    <dgm:cxn modelId="{E1CA3A09-10E8-4EC0-A91F-D8633142C3A4}" type="presOf" srcId="{64BA1B70-999A-4D22-A0AE-CD5C43D13B1E}" destId="{D101BC76-A095-42FC-AA42-E11E2F4DB355}" srcOrd="0" destOrd="0" presId="urn:microsoft.com/office/officeart/2005/8/layout/pyramid2"/>
    <dgm:cxn modelId="{4791EDE3-6CED-4F86-BDED-C9E0AA5D4E00}" type="presOf" srcId="{BDEB4744-C75F-4865-9735-A4FDB5BDC61D}" destId="{4366DEFA-4CDA-4F18-949B-63328788F74A}" srcOrd="0" destOrd="0" presId="urn:microsoft.com/office/officeart/2005/8/layout/pyramid2"/>
    <dgm:cxn modelId="{D2A5A863-52B2-4995-AA12-E9712DD62313}" srcId="{809649ED-ADF9-4647-9046-B93FBD324C39}" destId="{1D1C7A12-862C-4B01-B629-A842F327EFC1}" srcOrd="2" destOrd="0" parTransId="{3F11D604-3124-4362-9BCE-3974968C78B4}" sibTransId="{200787FE-F001-4E1F-BD3A-10C9FB82AE3C}"/>
    <dgm:cxn modelId="{8C201C79-9056-4FDE-BA5C-92BCBE067061}" type="presParOf" srcId="{2161B93B-1F0D-43F9-95C7-3C668BE20512}" destId="{FAD456BD-0FF8-4B71-AD11-CE10ADA6209E}" srcOrd="0" destOrd="0" presId="urn:microsoft.com/office/officeart/2005/8/layout/pyramid2"/>
    <dgm:cxn modelId="{2BF7ED01-557A-41B5-86B4-0E5E6E35BB1C}" type="presParOf" srcId="{2161B93B-1F0D-43F9-95C7-3C668BE20512}" destId="{52F4E7D2-8331-40D9-BB01-65A45CF6DC01}" srcOrd="1" destOrd="0" presId="urn:microsoft.com/office/officeart/2005/8/layout/pyramid2"/>
    <dgm:cxn modelId="{87EBC383-E569-4D02-BAE0-77591AAF72FA}" type="presParOf" srcId="{52F4E7D2-8331-40D9-BB01-65A45CF6DC01}" destId="{D101BC76-A095-42FC-AA42-E11E2F4DB355}" srcOrd="0" destOrd="0" presId="urn:microsoft.com/office/officeart/2005/8/layout/pyramid2"/>
    <dgm:cxn modelId="{4209F163-1B6E-4A09-AF90-1A78878709A4}" type="presParOf" srcId="{52F4E7D2-8331-40D9-BB01-65A45CF6DC01}" destId="{585E36F4-7519-4507-8B03-1626BA9A2497}" srcOrd="1" destOrd="0" presId="urn:microsoft.com/office/officeart/2005/8/layout/pyramid2"/>
    <dgm:cxn modelId="{2524B0F3-B807-4507-9719-48D048780774}" type="presParOf" srcId="{52F4E7D2-8331-40D9-BB01-65A45CF6DC01}" destId="{4366DEFA-4CDA-4F18-949B-63328788F74A}" srcOrd="2" destOrd="0" presId="urn:microsoft.com/office/officeart/2005/8/layout/pyramid2"/>
    <dgm:cxn modelId="{9D421F8E-4CE2-4CC7-B266-4B2CA61DD2B4}" type="presParOf" srcId="{52F4E7D2-8331-40D9-BB01-65A45CF6DC01}" destId="{C5FABF14-61C7-4BAA-9EEC-1FB413A59653}" srcOrd="3" destOrd="0" presId="urn:microsoft.com/office/officeart/2005/8/layout/pyramid2"/>
    <dgm:cxn modelId="{60094A15-2176-420F-AF6D-1DB0920E4586}" type="presParOf" srcId="{52F4E7D2-8331-40D9-BB01-65A45CF6DC01}" destId="{E6B9EF00-ED84-43D0-A033-296004C40587}" srcOrd="4" destOrd="0" presId="urn:microsoft.com/office/officeart/2005/8/layout/pyramid2"/>
    <dgm:cxn modelId="{F939E0D0-6CC0-46E3-938B-2A8705415676}" type="presParOf" srcId="{52F4E7D2-8331-40D9-BB01-65A45CF6DC01}" destId="{052028FB-261F-482C-8E6B-5052ADC7429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E0588-A3F8-4619-A183-3DF5F8D354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6B2E6-0DA5-481A-BC87-7DFBC16B36A0}">
      <dgm:prSet phldrT="[Text]"/>
      <dgm:spPr/>
      <dgm:t>
        <a:bodyPr/>
        <a:lstStyle/>
        <a:p>
          <a:r>
            <a:rPr lang="en-US" dirty="0" smtClean="0"/>
            <a:t>Continuing Programs</a:t>
          </a:r>
          <a:endParaRPr lang="en-US" dirty="0"/>
        </a:p>
      </dgm:t>
    </dgm:pt>
    <dgm:pt modelId="{40446B61-7889-436F-9F00-BD4B03412E40}" type="parTrans" cxnId="{265D13FC-F511-4089-BA45-5E65873B6BB6}">
      <dgm:prSet/>
      <dgm:spPr/>
      <dgm:t>
        <a:bodyPr/>
        <a:lstStyle/>
        <a:p>
          <a:endParaRPr lang="en-US"/>
        </a:p>
      </dgm:t>
    </dgm:pt>
    <dgm:pt modelId="{198ED71D-937B-4A02-BCFA-AF0CDD7FF05C}" type="sibTrans" cxnId="{265D13FC-F511-4089-BA45-5E65873B6BB6}">
      <dgm:prSet/>
      <dgm:spPr/>
      <dgm:t>
        <a:bodyPr/>
        <a:lstStyle/>
        <a:p>
          <a:endParaRPr lang="en-US"/>
        </a:p>
      </dgm:t>
    </dgm:pt>
    <dgm:pt modelId="{B56B6857-2D7A-4F30-A5D7-16D489FFCE1B}">
      <dgm:prSet phldrT="[Text]"/>
      <dgm:spPr/>
      <dgm:t>
        <a:bodyPr/>
        <a:lstStyle/>
        <a:p>
          <a:r>
            <a:rPr lang="en-US" dirty="0" smtClean="0"/>
            <a:t>Continuing Career Courses</a:t>
          </a:r>
        </a:p>
      </dgm:t>
    </dgm:pt>
    <dgm:pt modelId="{323BEB09-4002-4264-A338-B0DB1923DCFD}" type="parTrans" cxnId="{16654F27-8731-47CB-A573-56BF56BC98AE}">
      <dgm:prSet/>
      <dgm:spPr/>
      <dgm:t>
        <a:bodyPr/>
        <a:lstStyle/>
        <a:p>
          <a:endParaRPr lang="en-US"/>
        </a:p>
      </dgm:t>
    </dgm:pt>
    <dgm:pt modelId="{730DE8DC-A986-4677-8465-B58E5320BF20}" type="sibTrans" cxnId="{16654F27-8731-47CB-A573-56BF56BC98AE}">
      <dgm:prSet/>
      <dgm:spPr/>
      <dgm:t>
        <a:bodyPr/>
        <a:lstStyle/>
        <a:p>
          <a:endParaRPr lang="en-US"/>
        </a:p>
      </dgm:t>
    </dgm:pt>
    <dgm:pt modelId="{BA06D97E-712F-40A8-9743-48E8413FB7A0}">
      <dgm:prSet phldrT="[Text]"/>
      <dgm:spPr/>
      <dgm:t>
        <a:bodyPr/>
        <a:lstStyle/>
        <a:p>
          <a:r>
            <a:rPr lang="en-US" dirty="0" smtClean="0"/>
            <a:t>Continuing G.E./Support Courses</a:t>
          </a:r>
          <a:endParaRPr lang="en-US" dirty="0"/>
        </a:p>
      </dgm:t>
    </dgm:pt>
    <dgm:pt modelId="{42B2765E-3CD4-45A4-8D69-169506184777}" type="parTrans" cxnId="{DE9E1F64-4013-4372-BC67-E8A36EEEB9B7}">
      <dgm:prSet/>
      <dgm:spPr/>
      <dgm:t>
        <a:bodyPr/>
        <a:lstStyle/>
        <a:p>
          <a:endParaRPr lang="en-US"/>
        </a:p>
      </dgm:t>
    </dgm:pt>
    <dgm:pt modelId="{9EB923E1-12F1-45C4-B595-2A5705A17DDA}" type="sibTrans" cxnId="{DE9E1F64-4013-4372-BC67-E8A36EEEB9B7}">
      <dgm:prSet/>
      <dgm:spPr/>
      <dgm:t>
        <a:bodyPr/>
        <a:lstStyle/>
        <a:p>
          <a:endParaRPr lang="en-US"/>
        </a:p>
      </dgm:t>
    </dgm:pt>
    <dgm:pt modelId="{5F81802F-F47B-4857-9F68-F26AD332BFE1}">
      <dgm:prSet/>
      <dgm:spPr/>
      <dgm:t>
        <a:bodyPr/>
        <a:lstStyle/>
        <a:p>
          <a:r>
            <a:rPr lang="en-US" dirty="0" smtClean="0"/>
            <a:t>Child Development</a:t>
          </a:r>
          <a:endParaRPr lang="en-US" dirty="0"/>
        </a:p>
      </dgm:t>
    </dgm:pt>
    <dgm:pt modelId="{0B49D5D6-3580-4322-890C-B2F0C848A379}" type="parTrans" cxnId="{5A709F00-476A-44B2-BFC7-8DE807EE86F0}">
      <dgm:prSet/>
      <dgm:spPr/>
      <dgm:t>
        <a:bodyPr/>
        <a:lstStyle/>
        <a:p>
          <a:endParaRPr lang="en-US"/>
        </a:p>
      </dgm:t>
    </dgm:pt>
    <dgm:pt modelId="{B0AFFB70-CB54-4497-BD73-44FE18EBE4CB}" type="sibTrans" cxnId="{5A709F00-476A-44B2-BFC7-8DE807EE86F0}">
      <dgm:prSet/>
      <dgm:spPr/>
      <dgm:t>
        <a:bodyPr/>
        <a:lstStyle/>
        <a:p>
          <a:endParaRPr lang="en-US"/>
        </a:p>
      </dgm:t>
    </dgm:pt>
    <dgm:pt modelId="{5B913379-6E20-4140-ADFC-DF38673BDBD5}">
      <dgm:prSet/>
      <dgm:spPr/>
      <dgm:t>
        <a:bodyPr/>
        <a:lstStyle/>
        <a:p>
          <a:r>
            <a:rPr lang="en-US" dirty="0" smtClean="0"/>
            <a:t>EMR / EMT / Paramedics</a:t>
          </a:r>
          <a:endParaRPr lang="en-US" dirty="0"/>
        </a:p>
      </dgm:t>
    </dgm:pt>
    <dgm:pt modelId="{65420684-E328-45DE-90D4-AEE9C88A64F4}" type="parTrans" cxnId="{96011A37-8B98-493E-9B23-0CD404FE4085}">
      <dgm:prSet/>
      <dgm:spPr/>
      <dgm:t>
        <a:bodyPr/>
        <a:lstStyle/>
        <a:p>
          <a:endParaRPr lang="en-US"/>
        </a:p>
      </dgm:t>
    </dgm:pt>
    <dgm:pt modelId="{704BAA5E-09EF-4C2E-935F-2E7C2EB646AF}" type="sibTrans" cxnId="{96011A37-8B98-493E-9B23-0CD404FE4085}">
      <dgm:prSet/>
      <dgm:spPr/>
      <dgm:t>
        <a:bodyPr/>
        <a:lstStyle/>
        <a:p>
          <a:endParaRPr lang="en-US"/>
        </a:p>
      </dgm:t>
    </dgm:pt>
    <dgm:pt modelId="{5E19A000-0E86-40F3-8C4D-C337250FDA20}">
      <dgm:prSet/>
      <dgm:spPr/>
      <dgm:t>
        <a:bodyPr/>
        <a:lstStyle/>
        <a:p>
          <a:r>
            <a:rPr lang="en-US" dirty="0" smtClean="0"/>
            <a:t>Computer Science, Accounting, Business, Art (Digital)</a:t>
          </a:r>
          <a:endParaRPr lang="en-US" dirty="0"/>
        </a:p>
      </dgm:t>
    </dgm:pt>
    <dgm:pt modelId="{E04C609B-E230-4B56-B8ED-EC7FF028F187}" type="parTrans" cxnId="{7D6A3817-BCF1-4D48-B00F-0E59B17DDFD9}">
      <dgm:prSet/>
      <dgm:spPr/>
      <dgm:t>
        <a:bodyPr/>
        <a:lstStyle/>
        <a:p>
          <a:endParaRPr lang="en-US"/>
        </a:p>
      </dgm:t>
    </dgm:pt>
    <dgm:pt modelId="{102B288F-67AD-46A3-B024-E6138536300F}" type="sibTrans" cxnId="{7D6A3817-BCF1-4D48-B00F-0E59B17DDFD9}">
      <dgm:prSet/>
      <dgm:spPr/>
      <dgm:t>
        <a:bodyPr/>
        <a:lstStyle/>
        <a:p>
          <a:endParaRPr lang="en-US"/>
        </a:p>
      </dgm:t>
    </dgm:pt>
    <dgm:pt modelId="{AA662853-079E-4A72-8B76-915E70BA9DEC}">
      <dgm:prSet/>
      <dgm:spPr/>
      <dgm:t>
        <a:bodyPr/>
        <a:lstStyle/>
        <a:p>
          <a:r>
            <a:rPr lang="en-US" dirty="0" smtClean="0"/>
            <a:t>Math, English, Economics, Sociology, ESL, Astronomy, Communications</a:t>
          </a:r>
          <a:endParaRPr lang="en-US" dirty="0"/>
        </a:p>
      </dgm:t>
    </dgm:pt>
    <dgm:pt modelId="{54ED070E-5B2C-4500-A743-D76CAF6E8904}" type="parTrans" cxnId="{3C03F8B1-F9F7-475A-AFC2-49F2B9E4F4C5}">
      <dgm:prSet/>
      <dgm:spPr/>
      <dgm:t>
        <a:bodyPr/>
        <a:lstStyle/>
        <a:p>
          <a:endParaRPr lang="en-US"/>
        </a:p>
      </dgm:t>
    </dgm:pt>
    <dgm:pt modelId="{7337A861-26F2-4A7B-995E-3A2FC6693605}" type="sibTrans" cxnId="{3C03F8B1-F9F7-475A-AFC2-49F2B9E4F4C5}">
      <dgm:prSet/>
      <dgm:spPr/>
      <dgm:t>
        <a:bodyPr/>
        <a:lstStyle/>
        <a:p>
          <a:endParaRPr lang="en-US"/>
        </a:p>
      </dgm:t>
    </dgm:pt>
    <dgm:pt modelId="{FDD9B40E-F2DC-4B6E-B4A6-ED8E6551A54C}" type="pres">
      <dgm:prSet presAssocID="{F15E0588-A3F8-4619-A183-3DF5F8D354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0E41F-5B10-4728-8340-6DC85950334C}" type="pres">
      <dgm:prSet presAssocID="{4906B2E6-0DA5-481A-BC87-7DFBC16B36A0}" presName="parentLin" presStyleCnt="0"/>
      <dgm:spPr/>
    </dgm:pt>
    <dgm:pt modelId="{A4C71322-EAFC-4FA3-B1E0-8E45D879E2EE}" type="pres">
      <dgm:prSet presAssocID="{4906B2E6-0DA5-481A-BC87-7DFBC16B36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4F6742A-8CC4-4C45-8474-98F5C3750C11}" type="pres">
      <dgm:prSet presAssocID="{4906B2E6-0DA5-481A-BC87-7DFBC16B36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8EFB-BEBC-45AE-95F1-8BF6DA97B27C}" type="pres">
      <dgm:prSet presAssocID="{4906B2E6-0DA5-481A-BC87-7DFBC16B36A0}" presName="negativeSpace" presStyleCnt="0"/>
      <dgm:spPr/>
    </dgm:pt>
    <dgm:pt modelId="{DF41BBFF-B620-45CC-BA98-FF2CDDB1D0A4}" type="pres">
      <dgm:prSet presAssocID="{4906B2E6-0DA5-481A-BC87-7DFBC16B36A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5C66-1B6A-41B9-9FB9-41A831EECDEC}" type="pres">
      <dgm:prSet presAssocID="{198ED71D-937B-4A02-BCFA-AF0CDD7FF05C}" presName="spaceBetweenRectangles" presStyleCnt="0"/>
      <dgm:spPr/>
    </dgm:pt>
    <dgm:pt modelId="{A606F3C3-B6C1-41A0-8DF5-4A412CBAFE2B}" type="pres">
      <dgm:prSet presAssocID="{B56B6857-2D7A-4F30-A5D7-16D489FFCE1B}" presName="parentLin" presStyleCnt="0"/>
      <dgm:spPr/>
    </dgm:pt>
    <dgm:pt modelId="{ADD5C41D-77B1-45B8-B1C2-A6A221B9F271}" type="pres">
      <dgm:prSet presAssocID="{B56B6857-2D7A-4F30-A5D7-16D489FFCE1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F2FB1F-3E5C-4123-BA69-D033F44D079A}" type="pres">
      <dgm:prSet presAssocID="{B56B6857-2D7A-4F30-A5D7-16D489FFCE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AABC8-B399-48C1-ACF1-7EC822F75F43}" type="pres">
      <dgm:prSet presAssocID="{B56B6857-2D7A-4F30-A5D7-16D489FFCE1B}" presName="negativeSpace" presStyleCnt="0"/>
      <dgm:spPr/>
    </dgm:pt>
    <dgm:pt modelId="{8750F722-80EC-4375-82EB-74B3D2E03B6C}" type="pres">
      <dgm:prSet presAssocID="{B56B6857-2D7A-4F30-A5D7-16D489FFCE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D2A56-41F8-4827-A205-E0A90092FB76}" type="pres">
      <dgm:prSet presAssocID="{730DE8DC-A986-4677-8465-B58E5320BF20}" presName="spaceBetweenRectangles" presStyleCnt="0"/>
      <dgm:spPr/>
    </dgm:pt>
    <dgm:pt modelId="{B226193B-FF07-473D-85BD-3ECBFC885C25}" type="pres">
      <dgm:prSet presAssocID="{BA06D97E-712F-40A8-9743-48E8413FB7A0}" presName="parentLin" presStyleCnt="0"/>
      <dgm:spPr/>
    </dgm:pt>
    <dgm:pt modelId="{AEA00C00-FE29-49DB-AEDE-7E6B6D8700ED}" type="pres">
      <dgm:prSet presAssocID="{BA06D97E-712F-40A8-9743-48E8413FB7A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AD0BBE0-D96B-4E36-A60E-FC03303C7D47}" type="pres">
      <dgm:prSet presAssocID="{BA06D97E-712F-40A8-9743-48E8413FB7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2665A-8EBD-4173-8A10-D649A62DF095}" type="pres">
      <dgm:prSet presAssocID="{BA06D97E-712F-40A8-9743-48E8413FB7A0}" presName="negativeSpace" presStyleCnt="0"/>
      <dgm:spPr/>
    </dgm:pt>
    <dgm:pt modelId="{9E54E47D-D95F-4072-8158-602778FEF1B4}" type="pres">
      <dgm:prSet presAssocID="{BA06D97E-712F-40A8-9743-48E8413FB7A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71E70-6ADC-427E-8263-70F09342CD7A}" type="presOf" srcId="{4906B2E6-0DA5-481A-BC87-7DFBC16B36A0}" destId="{64F6742A-8CC4-4C45-8474-98F5C3750C11}" srcOrd="1" destOrd="0" presId="urn:microsoft.com/office/officeart/2005/8/layout/list1"/>
    <dgm:cxn modelId="{DB3006F0-F322-4998-BF09-9CB9B35222A1}" type="presOf" srcId="{BA06D97E-712F-40A8-9743-48E8413FB7A0}" destId="{AEA00C00-FE29-49DB-AEDE-7E6B6D8700ED}" srcOrd="0" destOrd="0" presId="urn:microsoft.com/office/officeart/2005/8/layout/list1"/>
    <dgm:cxn modelId="{7FFD4667-619B-4F0A-94BB-FCFD53DBCA50}" type="presOf" srcId="{5F81802F-F47B-4857-9F68-F26AD332BFE1}" destId="{DF41BBFF-B620-45CC-BA98-FF2CDDB1D0A4}" srcOrd="0" destOrd="0" presId="urn:microsoft.com/office/officeart/2005/8/layout/list1"/>
    <dgm:cxn modelId="{96011A37-8B98-493E-9B23-0CD404FE4085}" srcId="{4906B2E6-0DA5-481A-BC87-7DFBC16B36A0}" destId="{5B913379-6E20-4140-ADFC-DF38673BDBD5}" srcOrd="1" destOrd="0" parTransId="{65420684-E328-45DE-90D4-AEE9C88A64F4}" sibTransId="{704BAA5E-09EF-4C2E-935F-2E7C2EB646AF}"/>
    <dgm:cxn modelId="{5A709F00-476A-44B2-BFC7-8DE807EE86F0}" srcId="{4906B2E6-0DA5-481A-BC87-7DFBC16B36A0}" destId="{5F81802F-F47B-4857-9F68-F26AD332BFE1}" srcOrd="0" destOrd="0" parTransId="{0B49D5D6-3580-4322-890C-B2F0C848A379}" sibTransId="{B0AFFB70-CB54-4497-BD73-44FE18EBE4CB}"/>
    <dgm:cxn modelId="{DE9E1F64-4013-4372-BC67-E8A36EEEB9B7}" srcId="{F15E0588-A3F8-4619-A183-3DF5F8D35485}" destId="{BA06D97E-712F-40A8-9743-48E8413FB7A0}" srcOrd="2" destOrd="0" parTransId="{42B2765E-3CD4-45A4-8D69-169506184777}" sibTransId="{9EB923E1-12F1-45C4-B595-2A5705A17DDA}"/>
    <dgm:cxn modelId="{E02FB557-20DA-4A44-A5CE-9BE74C228028}" type="presOf" srcId="{4906B2E6-0DA5-481A-BC87-7DFBC16B36A0}" destId="{A4C71322-EAFC-4FA3-B1E0-8E45D879E2EE}" srcOrd="0" destOrd="0" presId="urn:microsoft.com/office/officeart/2005/8/layout/list1"/>
    <dgm:cxn modelId="{25319820-DEFA-4299-B34E-68EBDED3AEAD}" type="presOf" srcId="{AA662853-079E-4A72-8B76-915E70BA9DEC}" destId="{9E54E47D-D95F-4072-8158-602778FEF1B4}" srcOrd="0" destOrd="0" presId="urn:microsoft.com/office/officeart/2005/8/layout/list1"/>
    <dgm:cxn modelId="{76CB37D8-E4AD-4593-9B19-35952C6023C6}" type="presOf" srcId="{B56B6857-2D7A-4F30-A5D7-16D489FFCE1B}" destId="{9BF2FB1F-3E5C-4123-BA69-D033F44D079A}" srcOrd="1" destOrd="0" presId="urn:microsoft.com/office/officeart/2005/8/layout/list1"/>
    <dgm:cxn modelId="{7D6A3817-BCF1-4D48-B00F-0E59B17DDFD9}" srcId="{B56B6857-2D7A-4F30-A5D7-16D489FFCE1B}" destId="{5E19A000-0E86-40F3-8C4D-C337250FDA20}" srcOrd="0" destOrd="0" parTransId="{E04C609B-E230-4B56-B8ED-EC7FF028F187}" sibTransId="{102B288F-67AD-46A3-B024-E6138536300F}"/>
    <dgm:cxn modelId="{16654F27-8731-47CB-A573-56BF56BC98AE}" srcId="{F15E0588-A3F8-4619-A183-3DF5F8D35485}" destId="{B56B6857-2D7A-4F30-A5D7-16D489FFCE1B}" srcOrd="1" destOrd="0" parTransId="{323BEB09-4002-4264-A338-B0DB1923DCFD}" sibTransId="{730DE8DC-A986-4677-8465-B58E5320BF20}"/>
    <dgm:cxn modelId="{265D13FC-F511-4089-BA45-5E65873B6BB6}" srcId="{F15E0588-A3F8-4619-A183-3DF5F8D35485}" destId="{4906B2E6-0DA5-481A-BC87-7DFBC16B36A0}" srcOrd="0" destOrd="0" parTransId="{40446B61-7889-436F-9F00-BD4B03412E40}" sibTransId="{198ED71D-937B-4A02-BCFA-AF0CDD7FF05C}"/>
    <dgm:cxn modelId="{3C03F8B1-F9F7-475A-AFC2-49F2B9E4F4C5}" srcId="{BA06D97E-712F-40A8-9743-48E8413FB7A0}" destId="{AA662853-079E-4A72-8B76-915E70BA9DEC}" srcOrd="0" destOrd="0" parTransId="{54ED070E-5B2C-4500-A743-D76CAF6E8904}" sibTransId="{7337A861-26F2-4A7B-995E-3A2FC6693605}"/>
    <dgm:cxn modelId="{4CAB92FB-7D65-46EE-BC7B-BFD2C1722351}" type="presOf" srcId="{B56B6857-2D7A-4F30-A5D7-16D489FFCE1B}" destId="{ADD5C41D-77B1-45B8-B1C2-A6A221B9F271}" srcOrd="0" destOrd="0" presId="urn:microsoft.com/office/officeart/2005/8/layout/list1"/>
    <dgm:cxn modelId="{492EB773-BF7F-4B1D-99A9-38212DAA3F86}" type="presOf" srcId="{5B913379-6E20-4140-ADFC-DF38673BDBD5}" destId="{DF41BBFF-B620-45CC-BA98-FF2CDDB1D0A4}" srcOrd="0" destOrd="1" presId="urn:microsoft.com/office/officeart/2005/8/layout/list1"/>
    <dgm:cxn modelId="{AF246D07-0B6E-404B-B410-6694E9BF11CC}" type="presOf" srcId="{BA06D97E-712F-40A8-9743-48E8413FB7A0}" destId="{8AD0BBE0-D96B-4E36-A60E-FC03303C7D47}" srcOrd="1" destOrd="0" presId="urn:microsoft.com/office/officeart/2005/8/layout/list1"/>
    <dgm:cxn modelId="{950DE75E-57F1-4827-90CD-15A3B7E66462}" type="presOf" srcId="{5E19A000-0E86-40F3-8C4D-C337250FDA20}" destId="{8750F722-80EC-4375-82EB-74B3D2E03B6C}" srcOrd="0" destOrd="0" presId="urn:microsoft.com/office/officeart/2005/8/layout/list1"/>
    <dgm:cxn modelId="{9CD1D615-BC81-4A29-AAF6-97DFBD93DF2D}" type="presOf" srcId="{F15E0588-A3F8-4619-A183-3DF5F8D35485}" destId="{FDD9B40E-F2DC-4B6E-B4A6-ED8E6551A54C}" srcOrd="0" destOrd="0" presId="urn:microsoft.com/office/officeart/2005/8/layout/list1"/>
    <dgm:cxn modelId="{DAC034C3-C4B6-4262-B8EE-53713F0B9892}" type="presParOf" srcId="{FDD9B40E-F2DC-4B6E-B4A6-ED8E6551A54C}" destId="{DD80E41F-5B10-4728-8340-6DC85950334C}" srcOrd="0" destOrd="0" presId="urn:microsoft.com/office/officeart/2005/8/layout/list1"/>
    <dgm:cxn modelId="{CFA2AB29-27B5-4703-A6D2-0CF9C05D39A4}" type="presParOf" srcId="{DD80E41F-5B10-4728-8340-6DC85950334C}" destId="{A4C71322-EAFC-4FA3-B1E0-8E45D879E2EE}" srcOrd="0" destOrd="0" presId="urn:microsoft.com/office/officeart/2005/8/layout/list1"/>
    <dgm:cxn modelId="{1486E396-4F19-48F5-84C4-8998209FDCC0}" type="presParOf" srcId="{DD80E41F-5B10-4728-8340-6DC85950334C}" destId="{64F6742A-8CC4-4C45-8474-98F5C3750C11}" srcOrd="1" destOrd="0" presId="urn:microsoft.com/office/officeart/2005/8/layout/list1"/>
    <dgm:cxn modelId="{E2FD65AB-9D65-4903-9F57-517E5DA2EFF4}" type="presParOf" srcId="{FDD9B40E-F2DC-4B6E-B4A6-ED8E6551A54C}" destId="{7F8B8EFB-BEBC-45AE-95F1-8BF6DA97B27C}" srcOrd="1" destOrd="0" presId="urn:microsoft.com/office/officeart/2005/8/layout/list1"/>
    <dgm:cxn modelId="{5A36AA9F-C96A-4EAD-A244-6616D3FFE147}" type="presParOf" srcId="{FDD9B40E-F2DC-4B6E-B4A6-ED8E6551A54C}" destId="{DF41BBFF-B620-45CC-BA98-FF2CDDB1D0A4}" srcOrd="2" destOrd="0" presId="urn:microsoft.com/office/officeart/2005/8/layout/list1"/>
    <dgm:cxn modelId="{AA40035A-E1D0-45C3-876C-67BCEE29131F}" type="presParOf" srcId="{FDD9B40E-F2DC-4B6E-B4A6-ED8E6551A54C}" destId="{8FE65C66-1B6A-41B9-9FB9-41A831EECDEC}" srcOrd="3" destOrd="0" presId="urn:microsoft.com/office/officeart/2005/8/layout/list1"/>
    <dgm:cxn modelId="{9463349A-909C-483C-A074-D7500DCE3157}" type="presParOf" srcId="{FDD9B40E-F2DC-4B6E-B4A6-ED8E6551A54C}" destId="{A606F3C3-B6C1-41A0-8DF5-4A412CBAFE2B}" srcOrd="4" destOrd="0" presId="urn:microsoft.com/office/officeart/2005/8/layout/list1"/>
    <dgm:cxn modelId="{367971F1-E356-482A-A21E-C9B32458B79F}" type="presParOf" srcId="{A606F3C3-B6C1-41A0-8DF5-4A412CBAFE2B}" destId="{ADD5C41D-77B1-45B8-B1C2-A6A221B9F271}" srcOrd="0" destOrd="0" presId="urn:microsoft.com/office/officeart/2005/8/layout/list1"/>
    <dgm:cxn modelId="{6B8EF9A4-929A-4CD4-9802-B0A6DCE56E9A}" type="presParOf" srcId="{A606F3C3-B6C1-41A0-8DF5-4A412CBAFE2B}" destId="{9BF2FB1F-3E5C-4123-BA69-D033F44D079A}" srcOrd="1" destOrd="0" presId="urn:microsoft.com/office/officeart/2005/8/layout/list1"/>
    <dgm:cxn modelId="{B11627EA-8B52-44D3-8F7C-0A5ADF4045C8}" type="presParOf" srcId="{FDD9B40E-F2DC-4B6E-B4A6-ED8E6551A54C}" destId="{267AABC8-B399-48C1-ACF1-7EC822F75F43}" srcOrd="5" destOrd="0" presId="urn:microsoft.com/office/officeart/2005/8/layout/list1"/>
    <dgm:cxn modelId="{748EC3D5-FF3A-48F5-8DBA-B02486CCC39E}" type="presParOf" srcId="{FDD9B40E-F2DC-4B6E-B4A6-ED8E6551A54C}" destId="{8750F722-80EC-4375-82EB-74B3D2E03B6C}" srcOrd="6" destOrd="0" presId="urn:microsoft.com/office/officeart/2005/8/layout/list1"/>
    <dgm:cxn modelId="{6856FB87-D625-4FBC-8773-C7F6CA798699}" type="presParOf" srcId="{FDD9B40E-F2DC-4B6E-B4A6-ED8E6551A54C}" destId="{C50D2A56-41F8-4827-A205-E0A90092FB76}" srcOrd="7" destOrd="0" presId="urn:microsoft.com/office/officeart/2005/8/layout/list1"/>
    <dgm:cxn modelId="{7D777F48-E578-455D-80A9-B13173BEDCC9}" type="presParOf" srcId="{FDD9B40E-F2DC-4B6E-B4A6-ED8E6551A54C}" destId="{B226193B-FF07-473D-85BD-3ECBFC885C25}" srcOrd="8" destOrd="0" presId="urn:microsoft.com/office/officeart/2005/8/layout/list1"/>
    <dgm:cxn modelId="{F5957A9E-CBFA-4181-8FBC-30E688E02940}" type="presParOf" srcId="{B226193B-FF07-473D-85BD-3ECBFC885C25}" destId="{AEA00C00-FE29-49DB-AEDE-7E6B6D8700ED}" srcOrd="0" destOrd="0" presId="urn:microsoft.com/office/officeart/2005/8/layout/list1"/>
    <dgm:cxn modelId="{65B9A5ED-F376-40D6-8315-1F6EEB5732F3}" type="presParOf" srcId="{B226193B-FF07-473D-85BD-3ECBFC885C25}" destId="{8AD0BBE0-D96B-4E36-A60E-FC03303C7D47}" srcOrd="1" destOrd="0" presId="urn:microsoft.com/office/officeart/2005/8/layout/list1"/>
    <dgm:cxn modelId="{D438220D-EACD-4414-A487-4C2CF9F7727E}" type="presParOf" srcId="{FDD9B40E-F2DC-4B6E-B4A6-ED8E6551A54C}" destId="{A892665A-8EBD-4173-8A10-D649A62DF095}" srcOrd="9" destOrd="0" presId="urn:microsoft.com/office/officeart/2005/8/layout/list1"/>
    <dgm:cxn modelId="{D0299BA9-5839-4FEF-9CE4-F9EE532EC866}" type="presParOf" srcId="{FDD9B40E-F2DC-4B6E-B4A6-ED8E6551A54C}" destId="{9E54E47D-D95F-4072-8158-602778FEF1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E0588-A3F8-4619-A183-3DF5F8D354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6B2E6-0DA5-481A-BC87-7DFBC16B36A0}">
      <dgm:prSet phldrT="[Text]"/>
      <dgm:spPr/>
      <dgm:t>
        <a:bodyPr/>
        <a:lstStyle/>
        <a:p>
          <a:r>
            <a:rPr lang="en-US" dirty="0" smtClean="0"/>
            <a:t>New Program</a:t>
          </a:r>
          <a:endParaRPr lang="en-US" dirty="0"/>
        </a:p>
      </dgm:t>
    </dgm:pt>
    <dgm:pt modelId="{40446B61-7889-436F-9F00-BD4B03412E40}" type="parTrans" cxnId="{265D13FC-F511-4089-BA45-5E65873B6BB6}">
      <dgm:prSet/>
      <dgm:spPr/>
      <dgm:t>
        <a:bodyPr/>
        <a:lstStyle/>
        <a:p>
          <a:endParaRPr lang="en-US"/>
        </a:p>
      </dgm:t>
    </dgm:pt>
    <dgm:pt modelId="{198ED71D-937B-4A02-BCFA-AF0CDD7FF05C}" type="sibTrans" cxnId="{265D13FC-F511-4089-BA45-5E65873B6BB6}">
      <dgm:prSet/>
      <dgm:spPr/>
      <dgm:t>
        <a:bodyPr/>
        <a:lstStyle/>
        <a:p>
          <a:endParaRPr lang="en-US"/>
        </a:p>
      </dgm:t>
    </dgm:pt>
    <dgm:pt modelId="{B56B6857-2D7A-4F30-A5D7-16D489FFCE1B}">
      <dgm:prSet phldrT="[Text]"/>
      <dgm:spPr/>
      <dgm:t>
        <a:bodyPr/>
        <a:lstStyle/>
        <a:p>
          <a:r>
            <a:rPr lang="en-US" dirty="0" smtClean="0"/>
            <a:t>New Career Courses</a:t>
          </a:r>
        </a:p>
      </dgm:t>
    </dgm:pt>
    <dgm:pt modelId="{323BEB09-4002-4264-A338-B0DB1923DCFD}" type="parTrans" cxnId="{16654F27-8731-47CB-A573-56BF56BC98AE}">
      <dgm:prSet/>
      <dgm:spPr/>
      <dgm:t>
        <a:bodyPr/>
        <a:lstStyle/>
        <a:p>
          <a:endParaRPr lang="en-US"/>
        </a:p>
      </dgm:t>
    </dgm:pt>
    <dgm:pt modelId="{730DE8DC-A986-4677-8465-B58E5320BF20}" type="sibTrans" cxnId="{16654F27-8731-47CB-A573-56BF56BC98AE}">
      <dgm:prSet/>
      <dgm:spPr/>
      <dgm:t>
        <a:bodyPr/>
        <a:lstStyle/>
        <a:p>
          <a:endParaRPr lang="en-US"/>
        </a:p>
      </dgm:t>
    </dgm:pt>
    <dgm:pt modelId="{BA06D97E-712F-40A8-9743-48E8413FB7A0}">
      <dgm:prSet phldrT="[Text]"/>
      <dgm:spPr/>
      <dgm:t>
        <a:bodyPr/>
        <a:lstStyle/>
        <a:p>
          <a:r>
            <a:rPr lang="en-US" dirty="0" smtClean="0"/>
            <a:t>New G.E./Support Courses</a:t>
          </a:r>
          <a:endParaRPr lang="en-US" dirty="0"/>
        </a:p>
      </dgm:t>
    </dgm:pt>
    <dgm:pt modelId="{42B2765E-3CD4-45A4-8D69-169506184777}" type="parTrans" cxnId="{DE9E1F64-4013-4372-BC67-E8A36EEEB9B7}">
      <dgm:prSet/>
      <dgm:spPr/>
      <dgm:t>
        <a:bodyPr/>
        <a:lstStyle/>
        <a:p>
          <a:endParaRPr lang="en-US"/>
        </a:p>
      </dgm:t>
    </dgm:pt>
    <dgm:pt modelId="{9EB923E1-12F1-45C4-B595-2A5705A17DDA}" type="sibTrans" cxnId="{DE9E1F64-4013-4372-BC67-E8A36EEEB9B7}">
      <dgm:prSet/>
      <dgm:spPr/>
      <dgm:t>
        <a:bodyPr/>
        <a:lstStyle/>
        <a:p>
          <a:endParaRPr lang="en-US"/>
        </a:p>
      </dgm:t>
    </dgm:pt>
    <dgm:pt modelId="{5F81802F-F47B-4857-9F68-F26AD332BFE1}">
      <dgm:prSet/>
      <dgm:spPr/>
      <dgm:t>
        <a:bodyPr/>
        <a:lstStyle/>
        <a:p>
          <a:r>
            <a:rPr lang="en-US" dirty="0" smtClean="0"/>
            <a:t>Geospatial Technology</a:t>
          </a:r>
          <a:endParaRPr lang="en-US" dirty="0"/>
        </a:p>
      </dgm:t>
    </dgm:pt>
    <dgm:pt modelId="{0B49D5D6-3580-4322-890C-B2F0C848A379}" type="parTrans" cxnId="{5A709F00-476A-44B2-BFC7-8DE807EE86F0}">
      <dgm:prSet/>
      <dgm:spPr/>
      <dgm:t>
        <a:bodyPr/>
        <a:lstStyle/>
        <a:p>
          <a:endParaRPr lang="en-US"/>
        </a:p>
      </dgm:t>
    </dgm:pt>
    <dgm:pt modelId="{B0AFFB70-CB54-4497-BD73-44FE18EBE4CB}" type="sibTrans" cxnId="{5A709F00-476A-44B2-BFC7-8DE807EE86F0}">
      <dgm:prSet/>
      <dgm:spPr/>
      <dgm:t>
        <a:bodyPr/>
        <a:lstStyle/>
        <a:p>
          <a:endParaRPr lang="en-US"/>
        </a:p>
      </dgm:t>
    </dgm:pt>
    <dgm:pt modelId="{5E19A000-0E86-40F3-8C4D-C337250FDA20}">
      <dgm:prSet/>
      <dgm:spPr/>
      <dgm:t>
        <a:bodyPr/>
        <a:lstStyle/>
        <a:p>
          <a:r>
            <a:rPr lang="en-US" dirty="0" smtClean="0"/>
            <a:t>Engineering, Graphic Design (Digital)</a:t>
          </a:r>
          <a:endParaRPr lang="en-US" dirty="0"/>
        </a:p>
      </dgm:t>
    </dgm:pt>
    <dgm:pt modelId="{E04C609B-E230-4B56-B8ED-EC7FF028F187}" type="parTrans" cxnId="{7D6A3817-BCF1-4D48-B00F-0E59B17DDFD9}">
      <dgm:prSet/>
      <dgm:spPr/>
      <dgm:t>
        <a:bodyPr/>
        <a:lstStyle/>
        <a:p>
          <a:endParaRPr lang="en-US"/>
        </a:p>
      </dgm:t>
    </dgm:pt>
    <dgm:pt modelId="{102B288F-67AD-46A3-B024-E6138536300F}" type="sibTrans" cxnId="{7D6A3817-BCF1-4D48-B00F-0E59B17DDFD9}">
      <dgm:prSet/>
      <dgm:spPr/>
      <dgm:t>
        <a:bodyPr/>
        <a:lstStyle/>
        <a:p>
          <a:endParaRPr lang="en-US"/>
        </a:p>
      </dgm:t>
    </dgm:pt>
    <dgm:pt modelId="{AA662853-079E-4A72-8B76-915E70BA9DEC}">
      <dgm:prSet/>
      <dgm:spPr/>
      <dgm:t>
        <a:bodyPr/>
        <a:lstStyle/>
        <a:p>
          <a:r>
            <a:rPr lang="en-US" dirty="0" smtClean="0"/>
            <a:t>Anthropology, Geography, History, Philosophy, Political Science, Psychology</a:t>
          </a:r>
          <a:endParaRPr lang="en-US" dirty="0"/>
        </a:p>
      </dgm:t>
    </dgm:pt>
    <dgm:pt modelId="{54ED070E-5B2C-4500-A743-D76CAF6E8904}" type="parTrans" cxnId="{3C03F8B1-F9F7-475A-AFC2-49F2B9E4F4C5}">
      <dgm:prSet/>
      <dgm:spPr/>
      <dgm:t>
        <a:bodyPr/>
        <a:lstStyle/>
        <a:p>
          <a:endParaRPr lang="en-US"/>
        </a:p>
      </dgm:t>
    </dgm:pt>
    <dgm:pt modelId="{7337A861-26F2-4A7B-995E-3A2FC6693605}" type="sibTrans" cxnId="{3C03F8B1-F9F7-475A-AFC2-49F2B9E4F4C5}">
      <dgm:prSet/>
      <dgm:spPr/>
      <dgm:t>
        <a:bodyPr/>
        <a:lstStyle/>
        <a:p>
          <a:endParaRPr lang="en-US"/>
        </a:p>
      </dgm:t>
    </dgm:pt>
    <dgm:pt modelId="{FDD9B40E-F2DC-4B6E-B4A6-ED8E6551A54C}" type="pres">
      <dgm:prSet presAssocID="{F15E0588-A3F8-4619-A183-3DF5F8D354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0E41F-5B10-4728-8340-6DC85950334C}" type="pres">
      <dgm:prSet presAssocID="{4906B2E6-0DA5-481A-BC87-7DFBC16B36A0}" presName="parentLin" presStyleCnt="0"/>
      <dgm:spPr/>
    </dgm:pt>
    <dgm:pt modelId="{A4C71322-EAFC-4FA3-B1E0-8E45D879E2EE}" type="pres">
      <dgm:prSet presAssocID="{4906B2E6-0DA5-481A-BC87-7DFBC16B36A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4F6742A-8CC4-4C45-8474-98F5C3750C11}" type="pres">
      <dgm:prSet presAssocID="{4906B2E6-0DA5-481A-BC87-7DFBC16B36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8EFB-BEBC-45AE-95F1-8BF6DA97B27C}" type="pres">
      <dgm:prSet presAssocID="{4906B2E6-0DA5-481A-BC87-7DFBC16B36A0}" presName="negativeSpace" presStyleCnt="0"/>
      <dgm:spPr/>
    </dgm:pt>
    <dgm:pt modelId="{DF41BBFF-B620-45CC-BA98-FF2CDDB1D0A4}" type="pres">
      <dgm:prSet presAssocID="{4906B2E6-0DA5-481A-BC87-7DFBC16B36A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65C66-1B6A-41B9-9FB9-41A831EECDEC}" type="pres">
      <dgm:prSet presAssocID="{198ED71D-937B-4A02-BCFA-AF0CDD7FF05C}" presName="spaceBetweenRectangles" presStyleCnt="0"/>
      <dgm:spPr/>
    </dgm:pt>
    <dgm:pt modelId="{A606F3C3-B6C1-41A0-8DF5-4A412CBAFE2B}" type="pres">
      <dgm:prSet presAssocID="{B56B6857-2D7A-4F30-A5D7-16D489FFCE1B}" presName="parentLin" presStyleCnt="0"/>
      <dgm:spPr/>
    </dgm:pt>
    <dgm:pt modelId="{ADD5C41D-77B1-45B8-B1C2-A6A221B9F271}" type="pres">
      <dgm:prSet presAssocID="{B56B6857-2D7A-4F30-A5D7-16D489FFCE1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F2FB1F-3E5C-4123-BA69-D033F44D079A}" type="pres">
      <dgm:prSet presAssocID="{B56B6857-2D7A-4F30-A5D7-16D489FFCE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AABC8-B399-48C1-ACF1-7EC822F75F43}" type="pres">
      <dgm:prSet presAssocID="{B56B6857-2D7A-4F30-A5D7-16D489FFCE1B}" presName="negativeSpace" presStyleCnt="0"/>
      <dgm:spPr/>
    </dgm:pt>
    <dgm:pt modelId="{8750F722-80EC-4375-82EB-74B3D2E03B6C}" type="pres">
      <dgm:prSet presAssocID="{B56B6857-2D7A-4F30-A5D7-16D489FFCE1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D2A56-41F8-4827-A205-E0A90092FB76}" type="pres">
      <dgm:prSet presAssocID="{730DE8DC-A986-4677-8465-B58E5320BF20}" presName="spaceBetweenRectangles" presStyleCnt="0"/>
      <dgm:spPr/>
    </dgm:pt>
    <dgm:pt modelId="{B226193B-FF07-473D-85BD-3ECBFC885C25}" type="pres">
      <dgm:prSet presAssocID="{BA06D97E-712F-40A8-9743-48E8413FB7A0}" presName="parentLin" presStyleCnt="0"/>
      <dgm:spPr/>
    </dgm:pt>
    <dgm:pt modelId="{AEA00C00-FE29-49DB-AEDE-7E6B6D8700ED}" type="pres">
      <dgm:prSet presAssocID="{BA06D97E-712F-40A8-9743-48E8413FB7A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AD0BBE0-D96B-4E36-A60E-FC03303C7D47}" type="pres">
      <dgm:prSet presAssocID="{BA06D97E-712F-40A8-9743-48E8413FB7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2665A-8EBD-4173-8A10-D649A62DF095}" type="pres">
      <dgm:prSet presAssocID="{BA06D97E-712F-40A8-9743-48E8413FB7A0}" presName="negativeSpace" presStyleCnt="0"/>
      <dgm:spPr/>
    </dgm:pt>
    <dgm:pt modelId="{9E54E47D-D95F-4072-8158-602778FEF1B4}" type="pres">
      <dgm:prSet presAssocID="{BA06D97E-712F-40A8-9743-48E8413FB7A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0F6EA-010A-4AB0-A11C-0FEDF865BFCB}" type="presOf" srcId="{4906B2E6-0DA5-481A-BC87-7DFBC16B36A0}" destId="{A4C71322-EAFC-4FA3-B1E0-8E45D879E2EE}" srcOrd="0" destOrd="0" presId="urn:microsoft.com/office/officeart/2005/8/layout/list1"/>
    <dgm:cxn modelId="{16654F27-8731-47CB-A573-56BF56BC98AE}" srcId="{F15E0588-A3F8-4619-A183-3DF5F8D35485}" destId="{B56B6857-2D7A-4F30-A5D7-16D489FFCE1B}" srcOrd="1" destOrd="0" parTransId="{323BEB09-4002-4264-A338-B0DB1923DCFD}" sibTransId="{730DE8DC-A986-4677-8465-B58E5320BF20}"/>
    <dgm:cxn modelId="{735B0066-D5A7-4E4B-B81D-9D21CD89CD08}" type="presOf" srcId="{B56B6857-2D7A-4F30-A5D7-16D489FFCE1B}" destId="{ADD5C41D-77B1-45B8-B1C2-A6A221B9F271}" srcOrd="0" destOrd="0" presId="urn:microsoft.com/office/officeart/2005/8/layout/list1"/>
    <dgm:cxn modelId="{D68C2040-68E8-407F-9295-1A5FDB2D7215}" type="presOf" srcId="{4906B2E6-0DA5-481A-BC87-7DFBC16B36A0}" destId="{64F6742A-8CC4-4C45-8474-98F5C3750C11}" srcOrd="1" destOrd="0" presId="urn:microsoft.com/office/officeart/2005/8/layout/list1"/>
    <dgm:cxn modelId="{5A709F00-476A-44B2-BFC7-8DE807EE86F0}" srcId="{4906B2E6-0DA5-481A-BC87-7DFBC16B36A0}" destId="{5F81802F-F47B-4857-9F68-F26AD332BFE1}" srcOrd="0" destOrd="0" parTransId="{0B49D5D6-3580-4322-890C-B2F0C848A379}" sibTransId="{B0AFFB70-CB54-4497-BD73-44FE18EBE4CB}"/>
    <dgm:cxn modelId="{CB8D4429-DBAF-4F8E-81BD-B8DB3F512794}" type="presOf" srcId="{B56B6857-2D7A-4F30-A5D7-16D489FFCE1B}" destId="{9BF2FB1F-3E5C-4123-BA69-D033F44D079A}" srcOrd="1" destOrd="0" presId="urn:microsoft.com/office/officeart/2005/8/layout/list1"/>
    <dgm:cxn modelId="{3951BBB9-0473-4EA6-8375-0AD0348202C9}" type="presOf" srcId="{BA06D97E-712F-40A8-9743-48E8413FB7A0}" destId="{8AD0BBE0-D96B-4E36-A60E-FC03303C7D47}" srcOrd="1" destOrd="0" presId="urn:microsoft.com/office/officeart/2005/8/layout/list1"/>
    <dgm:cxn modelId="{3C03F8B1-F9F7-475A-AFC2-49F2B9E4F4C5}" srcId="{BA06D97E-712F-40A8-9743-48E8413FB7A0}" destId="{AA662853-079E-4A72-8B76-915E70BA9DEC}" srcOrd="0" destOrd="0" parTransId="{54ED070E-5B2C-4500-A743-D76CAF6E8904}" sibTransId="{7337A861-26F2-4A7B-995E-3A2FC6693605}"/>
    <dgm:cxn modelId="{330A2886-025A-4840-86E2-6A63366F0987}" type="presOf" srcId="{5E19A000-0E86-40F3-8C4D-C337250FDA20}" destId="{8750F722-80EC-4375-82EB-74B3D2E03B6C}" srcOrd="0" destOrd="0" presId="urn:microsoft.com/office/officeart/2005/8/layout/list1"/>
    <dgm:cxn modelId="{DE9E1F64-4013-4372-BC67-E8A36EEEB9B7}" srcId="{F15E0588-A3F8-4619-A183-3DF5F8D35485}" destId="{BA06D97E-712F-40A8-9743-48E8413FB7A0}" srcOrd="2" destOrd="0" parTransId="{42B2765E-3CD4-45A4-8D69-169506184777}" sibTransId="{9EB923E1-12F1-45C4-B595-2A5705A17DDA}"/>
    <dgm:cxn modelId="{7D6A3817-BCF1-4D48-B00F-0E59B17DDFD9}" srcId="{B56B6857-2D7A-4F30-A5D7-16D489FFCE1B}" destId="{5E19A000-0E86-40F3-8C4D-C337250FDA20}" srcOrd="0" destOrd="0" parTransId="{E04C609B-E230-4B56-B8ED-EC7FF028F187}" sibTransId="{102B288F-67AD-46A3-B024-E6138536300F}"/>
    <dgm:cxn modelId="{B6703C69-A0EB-4879-B065-9F7291AD2994}" type="presOf" srcId="{F15E0588-A3F8-4619-A183-3DF5F8D35485}" destId="{FDD9B40E-F2DC-4B6E-B4A6-ED8E6551A54C}" srcOrd="0" destOrd="0" presId="urn:microsoft.com/office/officeart/2005/8/layout/list1"/>
    <dgm:cxn modelId="{65C51ED1-E350-4D7E-994B-52CEB708DA7E}" type="presOf" srcId="{5F81802F-F47B-4857-9F68-F26AD332BFE1}" destId="{DF41BBFF-B620-45CC-BA98-FF2CDDB1D0A4}" srcOrd="0" destOrd="0" presId="urn:microsoft.com/office/officeart/2005/8/layout/list1"/>
    <dgm:cxn modelId="{B6AF5F30-138E-4FCE-AAC7-F318A9F67ADE}" type="presOf" srcId="{BA06D97E-712F-40A8-9743-48E8413FB7A0}" destId="{AEA00C00-FE29-49DB-AEDE-7E6B6D8700ED}" srcOrd="0" destOrd="0" presId="urn:microsoft.com/office/officeart/2005/8/layout/list1"/>
    <dgm:cxn modelId="{36316CD9-677C-4149-AC35-A938B59B4343}" type="presOf" srcId="{AA662853-079E-4A72-8B76-915E70BA9DEC}" destId="{9E54E47D-D95F-4072-8158-602778FEF1B4}" srcOrd="0" destOrd="0" presId="urn:microsoft.com/office/officeart/2005/8/layout/list1"/>
    <dgm:cxn modelId="{265D13FC-F511-4089-BA45-5E65873B6BB6}" srcId="{F15E0588-A3F8-4619-A183-3DF5F8D35485}" destId="{4906B2E6-0DA5-481A-BC87-7DFBC16B36A0}" srcOrd="0" destOrd="0" parTransId="{40446B61-7889-436F-9F00-BD4B03412E40}" sibTransId="{198ED71D-937B-4A02-BCFA-AF0CDD7FF05C}"/>
    <dgm:cxn modelId="{3A31779C-F99D-47FE-B6D9-950882966FD0}" type="presParOf" srcId="{FDD9B40E-F2DC-4B6E-B4A6-ED8E6551A54C}" destId="{DD80E41F-5B10-4728-8340-6DC85950334C}" srcOrd="0" destOrd="0" presId="urn:microsoft.com/office/officeart/2005/8/layout/list1"/>
    <dgm:cxn modelId="{6FFE51EE-2807-4096-98E2-1D91CDA20F66}" type="presParOf" srcId="{DD80E41F-5B10-4728-8340-6DC85950334C}" destId="{A4C71322-EAFC-4FA3-B1E0-8E45D879E2EE}" srcOrd="0" destOrd="0" presId="urn:microsoft.com/office/officeart/2005/8/layout/list1"/>
    <dgm:cxn modelId="{B34EE243-0136-4C6C-9093-961EDC4F82EE}" type="presParOf" srcId="{DD80E41F-5B10-4728-8340-6DC85950334C}" destId="{64F6742A-8CC4-4C45-8474-98F5C3750C11}" srcOrd="1" destOrd="0" presId="urn:microsoft.com/office/officeart/2005/8/layout/list1"/>
    <dgm:cxn modelId="{68FE9015-BA68-45B5-9029-8E3E199DCE69}" type="presParOf" srcId="{FDD9B40E-F2DC-4B6E-B4A6-ED8E6551A54C}" destId="{7F8B8EFB-BEBC-45AE-95F1-8BF6DA97B27C}" srcOrd="1" destOrd="0" presId="urn:microsoft.com/office/officeart/2005/8/layout/list1"/>
    <dgm:cxn modelId="{BF611B75-B7E2-4D54-B24F-F8D5D6368FA2}" type="presParOf" srcId="{FDD9B40E-F2DC-4B6E-B4A6-ED8E6551A54C}" destId="{DF41BBFF-B620-45CC-BA98-FF2CDDB1D0A4}" srcOrd="2" destOrd="0" presId="urn:microsoft.com/office/officeart/2005/8/layout/list1"/>
    <dgm:cxn modelId="{242AF227-5C6E-4D6E-8E3A-46D200371C04}" type="presParOf" srcId="{FDD9B40E-F2DC-4B6E-B4A6-ED8E6551A54C}" destId="{8FE65C66-1B6A-41B9-9FB9-41A831EECDEC}" srcOrd="3" destOrd="0" presId="urn:microsoft.com/office/officeart/2005/8/layout/list1"/>
    <dgm:cxn modelId="{EA848FC4-8FDB-44D6-BE5D-B7757318253A}" type="presParOf" srcId="{FDD9B40E-F2DC-4B6E-B4A6-ED8E6551A54C}" destId="{A606F3C3-B6C1-41A0-8DF5-4A412CBAFE2B}" srcOrd="4" destOrd="0" presId="urn:microsoft.com/office/officeart/2005/8/layout/list1"/>
    <dgm:cxn modelId="{DC39D38F-5521-49B3-A191-2AF29DF8DF2E}" type="presParOf" srcId="{A606F3C3-B6C1-41A0-8DF5-4A412CBAFE2B}" destId="{ADD5C41D-77B1-45B8-B1C2-A6A221B9F271}" srcOrd="0" destOrd="0" presId="urn:microsoft.com/office/officeart/2005/8/layout/list1"/>
    <dgm:cxn modelId="{F43494AB-48F8-409B-9683-D6105AB3EDC5}" type="presParOf" srcId="{A606F3C3-B6C1-41A0-8DF5-4A412CBAFE2B}" destId="{9BF2FB1F-3E5C-4123-BA69-D033F44D079A}" srcOrd="1" destOrd="0" presId="urn:microsoft.com/office/officeart/2005/8/layout/list1"/>
    <dgm:cxn modelId="{DCF3BA74-A511-4830-A5F6-526E4160D244}" type="presParOf" srcId="{FDD9B40E-F2DC-4B6E-B4A6-ED8E6551A54C}" destId="{267AABC8-B399-48C1-ACF1-7EC822F75F43}" srcOrd="5" destOrd="0" presId="urn:microsoft.com/office/officeart/2005/8/layout/list1"/>
    <dgm:cxn modelId="{F6669287-63E4-4949-A171-120BEC733760}" type="presParOf" srcId="{FDD9B40E-F2DC-4B6E-B4A6-ED8E6551A54C}" destId="{8750F722-80EC-4375-82EB-74B3D2E03B6C}" srcOrd="6" destOrd="0" presId="urn:microsoft.com/office/officeart/2005/8/layout/list1"/>
    <dgm:cxn modelId="{74DC7D85-EA84-45BF-86F0-9564D9A6CBB5}" type="presParOf" srcId="{FDD9B40E-F2DC-4B6E-B4A6-ED8E6551A54C}" destId="{C50D2A56-41F8-4827-A205-E0A90092FB76}" srcOrd="7" destOrd="0" presId="urn:microsoft.com/office/officeart/2005/8/layout/list1"/>
    <dgm:cxn modelId="{30C0E7BF-15A6-4DE1-83AD-B21AD4ECBA2A}" type="presParOf" srcId="{FDD9B40E-F2DC-4B6E-B4A6-ED8E6551A54C}" destId="{B226193B-FF07-473D-85BD-3ECBFC885C25}" srcOrd="8" destOrd="0" presId="urn:microsoft.com/office/officeart/2005/8/layout/list1"/>
    <dgm:cxn modelId="{41D68891-1F12-4133-B7FC-043CF2EED85E}" type="presParOf" srcId="{B226193B-FF07-473D-85BD-3ECBFC885C25}" destId="{AEA00C00-FE29-49DB-AEDE-7E6B6D8700ED}" srcOrd="0" destOrd="0" presId="urn:microsoft.com/office/officeart/2005/8/layout/list1"/>
    <dgm:cxn modelId="{DDF6D43A-A492-4C50-8A0D-1B11C364A040}" type="presParOf" srcId="{B226193B-FF07-473D-85BD-3ECBFC885C25}" destId="{8AD0BBE0-D96B-4E36-A60E-FC03303C7D47}" srcOrd="1" destOrd="0" presId="urn:microsoft.com/office/officeart/2005/8/layout/list1"/>
    <dgm:cxn modelId="{46519E16-B116-4F83-9F61-274F159CCFBB}" type="presParOf" srcId="{FDD9B40E-F2DC-4B6E-B4A6-ED8E6551A54C}" destId="{A892665A-8EBD-4173-8A10-D649A62DF095}" srcOrd="9" destOrd="0" presId="urn:microsoft.com/office/officeart/2005/8/layout/list1"/>
    <dgm:cxn modelId="{C86ABC09-74C9-4657-92E9-F11B2521C729}" type="presParOf" srcId="{FDD9B40E-F2DC-4B6E-B4A6-ED8E6551A54C}" destId="{9E54E47D-D95F-4072-8158-602778FEF1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4C86E1-5973-4AA4-8516-D977FDAFB95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16390-B32C-494C-8974-793E94594573}">
      <dgm:prSet phldrT="[Text]" custT="1"/>
      <dgm:spPr/>
      <dgm:t>
        <a:bodyPr/>
        <a:lstStyle/>
        <a:p>
          <a:r>
            <a:rPr lang="en-US" sz="2800" dirty="0" smtClean="0"/>
            <a:t>Phase I:  Measure C Planning (Community Support and Funding)</a:t>
          </a:r>
          <a:endParaRPr lang="en-US" sz="2800" dirty="0"/>
        </a:p>
      </dgm:t>
    </dgm:pt>
    <dgm:pt modelId="{0F2E368A-2898-4181-BDAB-2B51779E48DC}" type="parTrans" cxnId="{70471E99-4ABE-4970-B349-5D581CD967EC}">
      <dgm:prSet/>
      <dgm:spPr/>
      <dgm:t>
        <a:bodyPr/>
        <a:lstStyle/>
        <a:p>
          <a:endParaRPr lang="en-US"/>
        </a:p>
      </dgm:t>
    </dgm:pt>
    <dgm:pt modelId="{16C8BA89-F979-4D26-88F9-F8A7D859349A}" type="sibTrans" cxnId="{70471E99-4ABE-4970-B349-5D581CD967EC}">
      <dgm:prSet/>
      <dgm:spPr/>
      <dgm:t>
        <a:bodyPr/>
        <a:lstStyle/>
        <a:p>
          <a:endParaRPr lang="en-US"/>
        </a:p>
      </dgm:t>
    </dgm:pt>
    <dgm:pt modelId="{698BF004-6231-47FD-B6A3-806B2F710255}">
      <dgm:prSet phldrT="[Text]" custT="1"/>
      <dgm:spPr/>
      <dgm:t>
        <a:bodyPr/>
        <a:lstStyle/>
        <a:p>
          <a:r>
            <a:rPr lang="en-US" sz="2800" dirty="0" smtClean="0"/>
            <a:t>Phase II:  Site Selection</a:t>
          </a:r>
          <a:endParaRPr lang="en-US" sz="2800" dirty="0"/>
        </a:p>
      </dgm:t>
    </dgm:pt>
    <dgm:pt modelId="{85E88107-56A6-4CC8-BB6E-5DE60BEE3174}" type="parTrans" cxnId="{C399FBCD-A78D-4C84-8D83-A38F6D8AFB6B}">
      <dgm:prSet/>
      <dgm:spPr/>
      <dgm:t>
        <a:bodyPr/>
        <a:lstStyle/>
        <a:p>
          <a:endParaRPr lang="en-US"/>
        </a:p>
      </dgm:t>
    </dgm:pt>
    <dgm:pt modelId="{9BC4118C-3C19-47EC-86BA-8DA9097A6B4E}" type="sibTrans" cxnId="{C399FBCD-A78D-4C84-8D83-A38F6D8AFB6B}">
      <dgm:prSet/>
      <dgm:spPr/>
      <dgm:t>
        <a:bodyPr/>
        <a:lstStyle/>
        <a:p>
          <a:endParaRPr lang="en-US"/>
        </a:p>
      </dgm:t>
    </dgm:pt>
    <dgm:pt modelId="{567E0EBA-0C4C-4CE0-BFBC-B8A28024480E}">
      <dgm:prSet phldrT="[Text]" custT="1"/>
      <dgm:spPr/>
      <dgm:t>
        <a:bodyPr/>
        <a:lstStyle/>
        <a:p>
          <a:r>
            <a:rPr lang="en-US" sz="2800" dirty="0" smtClean="0"/>
            <a:t>Phase III:  Current Operational Planning</a:t>
          </a:r>
          <a:endParaRPr lang="en-US" sz="2800" dirty="0"/>
        </a:p>
      </dgm:t>
    </dgm:pt>
    <dgm:pt modelId="{72F715AE-1FC4-44C1-B260-FA7FF7BBD23E}" type="parTrans" cxnId="{6EE177BC-C3AD-40B2-ADFD-F49C380DE792}">
      <dgm:prSet/>
      <dgm:spPr/>
      <dgm:t>
        <a:bodyPr/>
        <a:lstStyle/>
        <a:p>
          <a:endParaRPr lang="en-US"/>
        </a:p>
      </dgm:t>
    </dgm:pt>
    <dgm:pt modelId="{C50D0048-3920-4CB9-B972-0761F3957772}" type="sibTrans" cxnId="{6EE177BC-C3AD-40B2-ADFD-F49C380DE792}">
      <dgm:prSet/>
      <dgm:spPr/>
      <dgm:t>
        <a:bodyPr/>
        <a:lstStyle/>
        <a:p>
          <a:endParaRPr lang="en-US"/>
        </a:p>
      </dgm:t>
    </dgm:pt>
    <dgm:pt modelId="{7ACE14D4-1949-4A0B-9F0A-81FCF1C6866C}" type="pres">
      <dgm:prSet presAssocID="{8C4C86E1-5973-4AA4-8516-D977FDAFB95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B3D871-CC9F-4219-8675-9CFDE7D54DD1}" type="pres">
      <dgm:prSet presAssocID="{8C4C86E1-5973-4AA4-8516-D977FDAFB951}" presName="arrow" presStyleLbl="bgShp" presStyleIdx="0" presStyleCnt="1"/>
      <dgm:spPr/>
    </dgm:pt>
    <dgm:pt modelId="{5DE75619-1E28-4D52-A086-97E15F894236}" type="pres">
      <dgm:prSet presAssocID="{8C4C86E1-5973-4AA4-8516-D977FDAFB951}" presName="arrowDiagram3" presStyleCnt="0"/>
      <dgm:spPr/>
    </dgm:pt>
    <dgm:pt modelId="{6DC7B47B-52D1-41C1-94DF-7C8AB1312EA5}" type="pres">
      <dgm:prSet presAssocID="{24816390-B32C-494C-8974-793E94594573}" presName="bullet3a" presStyleLbl="node1" presStyleIdx="0" presStyleCnt="3"/>
      <dgm:spPr/>
    </dgm:pt>
    <dgm:pt modelId="{655D304F-6AB7-47FF-B21C-41C9C3491AAF}" type="pres">
      <dgm:prSet presAssocID="{24816390-B32C-494C-8974-793E94594573}" presName="textBox3a" presStyleLbl="revTx" presStyleIdx="0" presStyleCnt="3" custScaleX="227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927D2-E0E7-4824-ACDE-DCF65F4E0875}" type="pres">
      <dgm:prSet presAssocID="{698BF004-6231-47FD-B6A3-806B2F710255}" presName="bullet3b" presStyleLbl="node1" presStyleIdx="1" presStyleCnt="3"/>
      <dgm:spPr/>
    </dgm:pt>
    <dgm:pt modelId="{93BD29C3-7E3A-432D-A797-5863E88FE3D7}" type="pres">
      <dgm:prSet presAssocID="{698BF004-6231-47FD-B6A3-806B2F71025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DE505-9B6C-42F7-99B2-E6F1540E6D66}" type="pres">
      <dgm:prSet presAssocID="{567E0EBA-0C4C-4CE0-BFBC-B8A28024480E}" presName="bullet3c" presStyleLbl="node1" presStyleIdx="2" presStyleCnt="3"/>
      <dgm:spPr/>
    </dgm:pt>
    <dgm:pt modelId="{6A70CE55-DEDD-44EA-97E8-57DBF61B6EC0}" type="pres">
      <dgm:prSet presAssocID="{567E0EBA-0C4C-4CE0-BFBC-B8A28024480E}" presName="textBox3c" presStyleLbl="revTx" presStyleIdx="2" presStyleCnt="3" custScaleX="127440" custLinFactNeighborX="13445" custLinFactNeighborY="2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050E7-ABE2-4827-BFC5-0E4D56BCF86A}" type="presOf" srcId="{8C4C86E1-5973-4AA4-8516-D977FDAFB951}" destId="{7ACE14D4-1949-4A0B-9F0A-81FCF1C6866C}" srcOrd="0" destOrd="0" presId="urn:microsoft.com/office/officeart/2005/8/layout/arrow2"/>
    <dgm:cxn modelId="{C399FBCD-A78D-4C84-8D83-A38F6D8AFB6B}" srcId="{8C4C86E1-5973-4AA4-8516-D977FDAFB951}" destId="{698BF004-6231-47FD-B6A3-806B2F710255}" srcOrd="1" destOrd="0" parTransId="{85E88107-56A6-4CC8-BB6E-5DE60BEE3174}" sibTransId="{9BC4118C-3C19-47EC-86BA-8DA9097A6B4E}"/>
    <dgm:cxn modelId="{56F84400-C57E-48DF-A191-16B5115668D2}" type="presOf" srcId="{567E0EBA-0C4C-4CE0-BFBC-B8A28024480E}" destId="{6A70CE55-DEDD-44EA-97E8-57DBF61B6EC0}" srcOrd="0" destOrd="0" presId="urn:microsoft.com/office/officeart/2005/8/layout/arrow2"/>
    <dgm:cxn modelId="{70471E99-4ABE-4970-B349-5D581CD967EC}" srcId="{8C4C86E1-5973-4AA4-8516-D977FDAFB951}" destId="{24816390-B32C-494C-8974-793E94594573}" srcOrd="0" destOrd="0" parTransId="{0F2E368A-2898-4181-BDAB-2B51779E48DC}" sibTransId="{16C8BA89-F979-4D26-88F9-F8A7D859349A}"/>
    <dgm:cxn modelId="{6EE177BC-C3AD-40B2-ADFD-F49C380DE792}" srcId="{8C4C86E1-5973-4AA4-8516-D977FDAFB951}" destId="{567E0EBA-0C4C-4CE0-BFBC-B8A28024480E}" srcOrd="2" destOrd="0" parTransId="{72F715AE-1FC4-44C1-B260-FA7FF7BBD23E}" sibTransId="{C50D0048-3920-4CB9-B972-0761F3957772}"/>
    <dgm:cxn modelId="{A16AFBC5-C1D7-4843-8D0E-5B9E7DC0F0B4}" type="presOf" srcId="{24816390-B32C-494C-8974-793E94594573}" destId="{655D304F-6AB7-47FF-B21C-41C9C3491AAF}" srcOrd="0" destOrd="0" presId="urn:microsoft.com/office/officeart/2005/8/layout/arrow2"/>
    <dgm:cxn modelId="{341E3AEF-028B-4815-A31E-88DC53B9A73A}" type="presOf" srcId="{698BF004-6231-47FD-B6A3-806B2F710255}" destId="{93BD29C3-7E3A-432D-A797-5863E88FE3D7}" srcOrd="0" destOrd="0" presId="urn:microsoft.com/office/officeart/2005/8/layout/arrow2"/>
    <dgm:cxn modelId="{ACBBEE5E-C21B-45AF-AE61-6F7A86A55608}" type="presParOf" srcId="{7ACE14D4-1949-4A0B-9F0A-81FCF1C6866C}" destId="{7AB3D871-CC9F-4219-8675-9CFDE7D54DD1}" srcOrd="0" destOrd="0" presId="urn:microsoft.com/office/officeart/2005/8/layout/arrow2"/>
    <dgm:cxn modelId="{5110C0AA-69B3-43A7-8105-2305ABCF8F8E}" type="presParOf" srcId="{7ACE14D4-1949-4A0B-9F0A-81FCF1C6866C}" destId="{5DE75619-1E28-4D52-A086-97E15F894236}" srcOrd="1" destOrd="0" presId="urn:microsoft.com/office/officeart/2005/8/layout/arrow2"/>
    <dgm:cxn modelId="{463CE807-8F91-4F04-B98D-02D2D23D55DE}" type="presParOf" srcId="{5DE75619-1E28-4D52-A086-97E15F894236}" destId="{6DC7B47B-52D1-41C1-94DF-7C8AB1312EA5}" srcOrd="0" destOrd="0" presId="urn:microsoft.com/office/officeart/2005/8/layout/arrow2"/>
    <dgm:cxn modelId="{CF301B8F-5D0E-4EC9-B73D-270EC6BE1753}" type="presParOf" srcId="{5DE75619-1E28-4D52-A086-97E15F894236}" destId="{655D304F-6AB7-47FF-B21C-41C9C3491AAF}" srcOrd="1" destOrd="0" presId="urn:microsoft.com/office/officeart/2005/8/layout/arrow2"/>
    <dgm:cxn modelId="{7B074A41-F34E-4249-A41F-C9930C890AED}" type="presParOf" srcId="{5DE75619-1E28-4D52-A086-97E15F894236}" destId="{198927D2-E0E7-4824-ACDE-DCF65F4E0875}" srcOrd="2" destOrd="0" presId="urn:microsoft.com/office/officeart/2005/8/layout/arrow2"/>
    <dgm:cxn modelId="{28C72D4A-894B-473F-9D42-81A9DDC3EB91}" type="presParOf" srcId="{5DE75619-1E28-4D52-A086-97E15F894236}" destId="{93BD29C3-7E3A-432D-A797-5863E88FE3D7}" srcOrd="3" destOrd="0" presId="urn:microsoft.com/office/officeart/2005/8/layout/arrow2"/>
    <dgm:cxn modelId="{D356D059-19E5-431A-BAE6-7FF239101458}" type="presParOf" srcId="{5DE75619-1E28-4D52-A086-97E15F894236}" destId="{BDEDE505-9B6C-42F7-99B2-E6F1540E6D66}" srcOrd="4" destOrd="0" presId="urn:microsoft.com/office/officeart/2005/8/layout/arrow2"/>
    <dgm:cxn modelId="{605F2E47-6B05-4180-91D6-1C183C2A1B08}" type="presParOf" srcId="{5DE75619-1E28-4D52-A086-97E15F894236}" destId="{6A70CE55-DEDD-44EA-97E8-57DBF61B6EC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FF8B2F-EEA2-4DF2-BF5A-834072F320E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D8536-5D8F-4945-9040-BC0A68DE18A4}">
      <dgm:prSet phldrT="[Text]"/>
      <dgm:spPr/>
      <dgm:t>
        <a:bodyPr/>
        <a:lstStyle/>
        <a:p>
          <a:r>
            <a:rPr lang="en-US"/>
            <a:t>President                          Foothill College</a:t>
          </a:r>
        </a:p>
      </dgm:t>
    </dgm:pt>
    <dgm:pt modelId="{8E3F1571-FAF9-412D-8653-D00735E323CE}" type="parTrans" cxnId="{A00EC19B-FA7C-4500-8AA2-82226826D8DB}">
      <dgm:prSet/>
      <dgm:spPr/>
      <dgm:t>
        <a:bodyPr/>
        <a:lstStyle/>
        <a:p>
          <a:endParaRPr lang="en-US"/>
        </a:p>
      </dgm:t>
    </dgm:pt>
    <dgm:pt modelId="{56CABDFD-F8B0-4006-823A-0D26E95E14A8}" type="sibTrans" cxnId="{A00EC19B-FA7C-4500-8AA2-82226826D8DB}">
      <dgm:prSet/>
      <dgm:spPr/>
      <dgm:t>
        <a:bodyPr/>
        <a:lstStyle/>
        <a:p>
          <a:endParaRPr lang="en-US"/>
        </a:p>
      </dgm:t>
    </dgm:pt>
    <dgm:pt modelId="{7AD92873-D16D-4405-A90A-C4C8CF10CD76}">
      <dgm:prSet phldrT="[Text]"/>
      <dgm:spPr/>
      <dgm:t>
        <a:bodyPr/>
        <a:lstStyle/>
        <a:p>
          <a:r>
            <a:rPr lang="en-US"/>
            <a:t>Dean                            Education Center</a:t>
          </a:r>
        </a:p>
      </dgm:t>
    </dgm:pt>
    <dgm:pt modelId="{639FE28D-5FF3-4D3C-B148-F9A6D96D7C92}" type="parTrans" cxnId="{64334B8E-F7BE-46E9-9D74-8FF4F0C7CC3D}">
      <dgm:prSet/>
      <dgm:spPr/>
      <dgm:t>
        <a:bodyPr/>
        <a:lstStyle/>
        <a:p>
          <a:endParaRPr lang="en-US"/>
        </a:p>
      </dgm:t>
    </dgm:pt>
    <dgm:pt modelId="{CBB971FE-F92A-4A69-A33F-E6D54E72EFE7}" type="sibTrans" cxnId="{64334B8E-F7BE-46E9-9D74-8FF4F0C7CC3D}">
      <dgm:prSet/>
      <dgm:spPr/>
      <dgm:t>
        <a:bodyPr/>
        <a:lstStyle/>
        <a:p>
          <a:endParaRPr lang="en-US"/>
        </a:p>
      </dgm:t>
    </dgm:pt>
    <dgm:pt modelId="{C8F3F834-D255-4045-8916-7A7FC0DEB780}">
      <dgm:prSet/>
      <dgm:spPr/>
      <dgm:t>
        <a:bodyPr/>
        <a:lstStyle/>
        <a:p>
          <a:r>
            <a:rPr lang="en-US"/>
            <a:t>Campus Supervisor</a:t>
          </a:r>
        </a:p>
      </dgm:t>
    </dgm:pt>
    <dgm:pt modelId="{277ED057-4731-47DF-B670-EAC1B823D01F}" type="parTrans" cxnId="{D5DCDFB5-2B83-44B2-A558-4E7FE8AA385D}">
      <dgm:prSet/>
      <dgm:spPr/>
      <dgm:t>
        <a:bodyPr/>
        <a:lstStyle/>
        <a:p>
          <a:endParaRPr lang="en-US"/>
        </a:p>
      </dgm:t>
    </dgm:pt>
    <dgm:pt modelId="{0AF382A9-6828-4C73-8209-EDC0D4E23FDB}" type="sibTrans" cxnId="{D5DCDFB5-2B83-44B2-A558-4E7FE8AA385D}">
      <dgm:prSet/>
      <dgm:spPr/>
      <dgm:t>
        <a:bodyPr/>
        <a:lstStyle/>
        <a:p>
          <a:endParaRPr lang="en-US"/>
        </a:p>
      </dgm:t>
    </dgm:pt>
    <dgm:pt modelId="{41E1DDC6-EFDC-40C1-BA9C-0435F43F6BDD}">
      <dgm:prSet/>
      <dgm:spPr/>
      <dgm:t>
        <a:bodyPr/>
        <a:lstStyle/>
        <a:p>
          <a:r>
            <a:rPr lang="en-US"/>
            <a:t>Admission &amp; Records Coordinator</a:t>
          </a:r>
        </a:p>
      </dgm:t>
    </dgm:pt>
    <dgm:pt modelId="{D09B82F5-6FD3-46B9-955F-E38468CF8917}" type="parTrans" cxnId="{1123DF07-FD5A-4276-A362-4C4FA1F1718E}">
      <dgm:prSet/>
      <dgm:spPr/>
      <dgm:t>
        <a:bodyPr/>
        <a:lstStyle/>
        <a:p>
          <a:endParaRPr lang="en-US"/>
        </a:p>
      </dgm:t>
    </dgm:pt>
    <dgm:pt modelId="{DCAE535D-6E3B-4B31-A9A3-BB67B2301CBE}" type="sibTrans" cxnId="{1123DF07-FD5A-4276-A362-4C4FA1F1718E}">
      <dgm:prSet/>
      <dgm:spPr/>
      <dgm:t>
        <a:bodyPr/>
        <a:lstStyle/>
        <a:p>
          <a:endParaRPr lang="en-US"/>
        </a:p>
      </dgm:t>
    </dgm:pt>
    <dgm:pt modelId="{5AE1E477-878D-4A1C-BE80-D8241ED3D1B1}">
      <dgm:prSet/>
      <dgm:spPr/>
      <dgm:t>
        <a:bodyPr/>
        <a:lstStyle/>
        <a:p>
          <a:r>
            <a:rPr lang="en-US"/>
            <a:t>Admin I</a:t>
          </a:r>
        </a:p>
        <a:p>
          <a:r>
            <a:rPr lang="en-US"/>
            <a:t>Student Services/HUB</a:t>
          </a:r>
        </a:p>
      </dgm:t>
    </dgm:pt>
    <dgm:pt modelId="{F3548E91-8199-4F0F-A808-3846C274B4F1}" type="parTrans" cxnId="{D7E5FF22-6023-44E0-8EB4-A66BB4F038FB}">
      <dgm:prSet/>
      <dgm:spPr/>
      <dgm:t>
        <a:bodyPr/>
        <a:lstStyle/>
        <a:p>
          <a:endParaRPr lang="en-US"/>
        </a:p>
      </dgm:t>
    </dgm:pt>
    <dgm:pt modelId="{63941A98-B1B4-4CBF-9BC6-87DEC07A474E}" type="sibTrans" cxnId="{D7E5FF22-6023-44E0-8EB4-A66BB4F038FB}">
      <dgm:prSet/>
      <dgm:spPr/>
      <dgm:t>
        <a:bodyPr/>
        <a:lstStyle/>
        <a:p>
          <a:endParaRPr lang="en-US"/>
        </a:p>
      </dgm:t>
    </dgm:pt>
    <dgm:pt modelId="{FC91084F-5129-49CC-8E84-51EDD3046E0E}">
      <dgm:prSet/>
      <dgm:spPr/>
      <dgm:t>
        <a:bodyPr/>
        <a:lstStyle/>
        <a:p>
          <a:r>
            <a:rPr lang="en-US"/>
            <a:t>Vice President Instruction                                 &amp;                                 Institutional Research</a:t>
          </a:r>
        </a:p>
      </dgm:t>
    </dgm:pt>
    <dgm:pt modelId="{CF4744A6-B95A-48A0-ADC6-4696DFB8C049}" type="parTrans" cxnId="{5F63BC56-EF41-48D0-A841-FAFD886AF04C}">
      <dgm:prSet/>
      <dgm:spPr/>
      <dgm:t>
        <a:bodyPr/>
        <a:lstStyle/>
        <a:p>
          <a:endParaRPr lang="en-US"/>
        </a:p>
      </dgm:t>
    </dgm:pt>
    <dgm:pt modelId="{031BA1AD-A34F-4AB7-960F-148C81D8509D}" type="sibTrans" cxnId="{5F63BC56-EF41-48D0-A841-FAFD886AF04C}">
      <dgm:prSet/>
      <dgm:spPr/>
      <dgm:t>
        <a:bodyPr/>
        <a:lstStyle/>
        <a:p>
          <a:endParaRPr lang="en-US"/>
        </a:p>
      </dgm:t>
    </dgm:pt>
    <dgm:pt modelId="{D3D24D7F-7E20-4ECB-9B6C-38699904797C}">
      <dgm:prSet/>
      <dgm:spPr/>
      <dgm:t>
        <a:bodyPr/>
        <a:lstStyle/>
        <a:p>
          <a:r>
            <a:rPr lang="en-US"/>
            <a:t>Program Coordinator</a:t>
          </a:r>
        </a:p>
        <a:p>
          <a:r>
            <a:rPr lang="en-US"/>
            <a:t>EMT/Pramedic/Pharm Tech/ GHHA</a:t>
          </a:r>
        </a:p>
      </dgm:t>
    </dgm:pt>
    <dgm:pt modelId="{1BBF706D-D245-4BDF-B631-1975BBAC341D}" type="parTrans" cxnId="{314E5DE4-9C36-431E-B982-F8DB59A853E6}">
      <dgm:prSet/>
      <dgm:spPr/>
      <dgm:t>
        <a:bodyPr/>
        <a:lstStyle/>
        <a:p>
          <a:endParaRPr lang="en-US"/>
        </a:p>
      </dgm:t>
    </dgm:pt>
    <dgm:pt modelId="{5F0337F2-16BC-4987-993B-DEF3D4F91C3B}" type="sibTrans" cxnId="{314E5DE4-9C36-431E-B982-F8DB59A853E6}">
      <dgm:prSet/>
      <dgm:spPr/>
      <dgm:t>
        <a:bodyPr/>
        <a:lstStyle/>
        <a:p>
          <a:endParaRPr lang="en-US"/>
        </a:p>
      </dgm:t>
    </dgm:pt>
    <dgm:pt modelId="{126CD570-42BC-4ADA-AB46-3998EDAE6E2C}">
      <dgm:prSet/>
      <dgm:spPr/>
      <dgm:t>
        <a:bodyPr/>
        <a:lstStyle/>
        <a:p>
          <a:r>
            <a:rPr lang="en-US"/>
            <a:t>Program Coordinator  Grants &amp; Outreach</a:t>
          </a:r>
        </a:p>
      </dgm:t>
    </dgm:pt>
    <dgm:pt modelId="{10468FE9-60B0-47BF-9CD4-A280112440A7}" type="parTrans" cxnId="{0E0DB2C2-BE32-4D69-84D3-3B05CE4E9FFC}">
      <dgm:prSet/>
      <dgm:spPr/>
      <dgm:t>
        <a:bodyPr/>
        <a:lstStyle/>
        <a:p>
          <a:endParaRPr lang="en-US"/>
        </a:p>
      </dgm:t>
    </dgm:pt>
    <dgm:pt modelId="{49DCDCB7-740F-4645-9662-AC53BAAEBBF6}" type="sibTrans" cxnId="{0E0DB2C2-BE32-4D69-84D3-3B05CE4E9FFC}">
      <dgm:prSet/>
      <dgm:spPr/>
      <dgm:t>
        <a:bodyPr/>
        <a:lstStyle/>
        <a:p>
          <a:endParaRPr lang="en-US"/>
        </a:p>
      </dgm:t>
    </dgm:pt>
    <dgm:pt modelId="{3606C6FA-908B-4314-8A7F-D2F3CE4CC403}">
      <dgm:prSet/>
      <dgm:spPr/>
      <dgm:t>
        <a:bodyPr/>
        <a:lstStyle/>
        <a:p>
          <a:r>
            <a:rPr lang="en-US"/>
            <a:t>Vice President                 Student Services</a:t>
          </a:r>
        </a:p>
      </dgm:t>
    </dgm:pt>
    <dgm:pt modelId="{B6CDE474-B59A-445A-8C78-A3E561A88D59}" type="parTrans" cxnId="{5390C294-731C-4828-9BB4-D00B65B21866}">
      <dgm:prSet/>
      <dgm:spPr/>
      <dgm:t>
        <a:bodyPr/>
        <a:lstStyle/>
        <a:p>
          <a:endParaRPr lang="en-US"/>
        </a:p>
      </dgm:t>
    </dgm:pt>
    <dgm:pt modelId="{C1E202E3-08CD-4F75-889C-0E56046B8550}" type="sibTrans" cxnId="{5390C294-731C-4828-9BB4-D00B65B21866}">
      <dgm:prSet/>
      <dgm:spPr/>
      <dgm:t>
        <a:bodyPr/>
        <a:lstStyle/>
        <a:p>
          <a:endParaRPr lang="en-US"/>
        </a:p>
      </dgm:t>
    </dgm:pt>
    <dgm:pt modelId="{707688C2-EEA5-46AF-AAB2-90B4A9A0BF0D}">
      <dgm:prSet/>
      <dgm:spPr/>
      <dgm:t>
        <a:bodyPr/>
        <a:lstStyle/>
        <a:p>
          <a:r>
            <a:rPr lang="en-US"/>
            <a:t>Vice President </a:t>
          </a:r>
        </a:p>
        <a:p>
          <a:r>
            <a:rPr lang="en-US"/>
            <a:t>Finance                                   &amp;                                           Admin Services</a:t>
          </a:r>
        </a:p>
      </dgm:t>
    </dgm:pt>
    <dgm:pt modelId="{FF2D4945-C4C6-4248-9EDD-76032299933B}" type="parTrans" cxnId="{7FE9FF3E-0790-454A-A61D-BB61E859FCDE}">
      <dgm:prSet/>
      <dgm:spPr/>
      <dgm:t>
        <a:bodyPr/>
        <a:lstStyle/>
        <a:p>
          <a:endParaRPr lang="en-US"/>
        </a:p>
      </dgm:t>
    </dgm:pt>
    <dgm:pt modelId="{E970B85F-FC0D-49AA-8114-9D1E13352817}" type="sibTrans" cxnId="{7FE9FF3E-0790-454A-A61D-BB61E859FCDE}">
      <dgm:prSet/>
      <dgm:spPr/>
      <dgm:t>
        <a:bodyPr/>
        <a:lstStyle/>
        <a:p>
          <a:endParaRPr lang="en-US"/>
        </a:p>
      </dgm:t>
    </dgm:pt>
    <dgm:pt modelId="{DA1B3DB7-53D9-4C8E-962C-830F4EF633E2}">
      <dgm:prSet/>
      <dgm:spPr/>
      <dgm:t>
        <a:bodyPr/>
        <a:lstStyle/>
        <a:p>
          <a:r>
            <a:rPr lang="en-US"/>
            <a:t>Instructional Computer Lab Admin</a:t>
          </a:r>
        </a:p>
      </dgm:t>
    </dgm:pt>
    <dgm:pt modelId="{86CD158D-3095-4DE7-A5B8-62981F88AE89}" type="parTrans" cxnId="{C26DDB5A-4FAA-44E4-8161-EDB523703984}">
      <dgm:prSet/>
      <dgm:spPr/>
      <dgm:t>
        <a:bodyPr/>
        <a:lstStyle/>
        <a:p>
          <a:endParaRPr lang="en-US"/>
        </a:p>
      </dgm:t>
    </dgm:pt>
    <dgm:pt modelId="{A92D59D5-6223-4CAB-BC4D-F119B1458E5F}" type="sibTrans" cxnId="{C26DDB5A-4FAA-44E4-8161-EDB523703984}">
      <dgm:prSet/>
      <dgm:spPr/>
      <dgm:t>
        <a:bodyPr/>
        <a:lstStyle/>
        <a:p>
          <a:endParaRPr lang="en-US"/>
        </a:p>
      </dgm:t>
    </dgm:pt>
    <dgm:pt modelId="{407EF068-51F9-4B51-8293-16D00A8F2EAC}">
      <dgm:prSet/>
      <dgm:spPr/>
      <dgm:t>
        <a:bodyPr/>
        <a:lstStyle/>
        <a:p>
          <a:r>
            <a:rPr lang="en-US"/>
            <a:t>Chancellor</a:t>
          </a:r>
        </a:p>
        <a:p>
          <a:r>
            <a:rPr lang="en-US"/>
            <a:t>Foothill -De Anza Community College District</a:t>
          </a:r>
        </a:p>
      </dgm:t>
    </dgm:pt>
    <dgm:pt modelId="{F6C76EF9-B3AD-4644-B7AC-0C32036D5892}" type="parTrans" cxnId="{8D7B359D-C705-407F-A7CF-629F32552663}">
      <dgm:prSet/>
      <dgm:spPr/>
      <dgm:t>
        <a:bodyPr/>
        <a:lstStyle/>
        <a:p>
          <a:endParaRPr lang="en-US"/>
        </a:p>
      </dgm:t>
    </dgm:pt>
    <dgm:pt modelId="{D2ECC716-22E0-4682-914F-76D71B78C49A}" type="sibTrans" cxnId="{8D7B359D-C705-407F-A7CF-629F32552663}">
      <dgm:prSet/>
      <dgm:spPr/>
      <dgm:t>
        <a:bodyPr/>
        <a:lstStyle/>
        <a:p>
          <a:endParaRPr lang="en-US"/>
        </a:p>
      </dgm:t>
    </dgm:pt>
    <dgm:pt modelId="{7386E9F9-49D8-46E7-8556-CE5F00E5D657}" type="pres">
      <dgm:prSet presAssocID="{03FF8B2F-EEA2-4DF2-BF5A-834072F320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C2A72D-CBA1-492F-8E61-5E212232F9D2}" type="pres">
      <dgm:prSet presAssocID="{407EF068-51F9-4B51-8293-16D00A8F2EAC}" presName="hierRoot1" presStyleCnt="0"/>
      <dgm:spPr/>
    </dgm:pt>
    <dgm:pt modelId="{325D47CD-7686-4E25-926F-3FE5A4928F59}" type="pres">
      <dgm:prSet presAssocID="{407EF068-51F9-4B51-8293-16D00A8F2EAC}" presName="composite" presStyleCnt="0"/>
      <dgm:spPr/>
    </dgm:pt>
    <dgm:pt modelId="{75FD525F-A4A1-4E6E-BACE-606DA86A5224}" type="pres">
      <dgm:prSet presAssocID="{407EF068-51F9-4B51-8293-16D00A8F2EAC}" presName="background" presStyleLbl="node0" presStyleIdx="0" presStyleCnt="1"/>
      <dgm:spPr/>
    </dgm:pt>
    <dgm:pt modelId="{FECA6338-929D-4527-9492-681794BB1483}" type="pres">
      <dgm:prSet presAssocID="{407EF068-51F9-4B51-8293-16D00A8F2EA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A8FA2-67C2-4602-9AD3-19966BA16DCD}" type="pres">
      <dgm:prSet presAssocID="{407EF068-51F9-4B51-8293-16D00A8F2EAC}" presName="hierChild2" presStyleCnt="0"/>
      <dgm:spPr/>
    </dgm:pt>
    <dgm:pt modelId="{4DEB31FF-4728-4A4C-82E9-6E0E682A01E6}" type="pres">
      <dgm:prSet presAssocID="{8E3F1571-FAF9-412D-8653-D00735E323C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850AEAF2-F950-42B9-AB87-6F6721546403}" type="pres">
      <dgm:prSet presAssocID="{B66D8536-5D8F-4945-9040-BC0A68DE18A4}" presName="hierRoot2" presStyleCnt="0"/>
      <dgm:spPr/>
    </dgm:pt>
    <dgm:pt modelId="{47BC6AF8-3E2D-4EAF-AEF3-F9D9D38B4AED}" type="pres">
      <dgm:prSet presAssocID="{B66D8536-5D8F-4945-9040-BC0A68DE18A4}" presName="composite2" presStyleCnt="0"/>
      <dgm:spPr/>
    </dgm:pt>
    <dgm:pt modelId="{CA64A441-1A51-4FC4-B940-D9FF280E7063}" type="pres">
      <dgm:prSet presAssocID="{B66D8536-5D8F-4945-9040-BC0A68DE18A4}" presName="background2" presStyleLbl="node2" presStyleIdx="0" presStyleCnt="1"/>
      <dgm:spPr/>
    </dgm:pt>
    <dgm:pt modelId="{59729764-A013-4416-93AE-9265FE8C662A}" type="pres">
      <dgm:prSet presAssocID="{B66D8536-5D8F-4945-9040-BC0A68DE18A4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51D109-31D5-46B5-804B-10F10699E2F6}" type="pres">
      <dgm:prSet presAssocID="{B66D8536-5D8F-4945-9040-BC0A68DE18A4}" presName="hierChild3" presStyleCnt="0"/>
      <dgm:spPr/>
    </dgm:pt>
    <dgm:pt modelId="{4BCFC21B-EFA3-4471-B942-EE0B066C5E6E}" type="pres">
      <dgm:prSet presAssocID="{FF2D4945-C4C6-4248-9EDD-76032299933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B965700-FEB5-46A3-9D51-A4F17C2ED1C3}" type="pres">
      <dgm:prSet presAssocID="{707688C2-EEA5-46AF-AAB2-90B4A9A0BF0D}" presName="hierRoot3" presStyleCnt="0"/>
      <dgm:spPr/>
    </dgm:pt>
    <dgm:pt modelId="{9B4AC571-FD89-428F-9860-6F17ECED2FB2}" type="pres">
      <dgm:prSet presAssocID="{707688C2-EEA5-46AF-AAB2-90B4A9A0BF0D}" presName="composite3" presStyleCnt="0"/>
      <dgm:spPr/>
    </dgm:pt>
    <dgm:pt modelId="{CC0B43AE-9420-4891-A8F7-73E77A0BA177}" type="pres">
      <dgm:prSet presAssocID="{707688C2-EEA5-46AF-AAB2-90B4A9A0BF0D}" presName="background3" presStyleLbl="node3" presStyleIdx="0" presStyleCnt="3"/>
      <dgm:spPr/>
    </dgm:pt>
    <dgm:pt modelId="{69C77B8B-D974-4BD7-913D-DE762097D43D}" type="pres">
      <dgm:prSet presAssocID="{707688C2-EEA5-46AF-AAB2-90B4A9A0BF0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5601D-C292-49AA-A81B-9058D89E0C65}" type="pres">
      <dgm:prSet presAssocID="{707688C2-EEA5-46AF-AAB2-90B4A9A0BF0D}" presName="hierChild4" presStyleCnt="0"/>
      <dgm:spPr/>
    </dgm:pt>
    <dgm:pt modelId="{1DC91C41-5AAF-4B49-9AA5-C70A24773EEC}" type="pres">
      <dgm:prSet presAssocID="{CF4744A6-B95A-48A0-ADC6-4696DFB8C049}" presName="Name17" presStyleLbl="parChTrans1D3" presStyleIdx="1" presStyleCnt="3"/>
      <dgm:spPr/>
      <dgm:t>
        <a:bodyPr/>
        <a:lstStyle/>
        <a:p>
          <a:endParaRPr lang="en-US"/>
        </a:p>
      </dgm:t>
    </dgm:pt>
    <dgm:pt modelId="{3FEAFD6F-D78F-4169-9ACA-4FE34BF6E9DD}" type="pres">
      <dgm:prSet presAssocID="{FC91084F-5129-49CC-8E84-51EDD3046E0E}" presName="hierRoot3" presStyleCnt="0"/>
      <dgm:spPr/>
    </dgm:pt>
    <dgm:pt modelId="{CEAA390A-D290-4CB3-A87C-8113F589347D}" type="pres">
      <dgm:prSet presAssocID="{FC91084F-5129-49CC-8E84-51EDD3046E0E}" presName="composite3" presStyleCnt="0"/>
      <dgm:spPr/>
    </dgm:pt>
    <dgm:pt modelId="{2023AE32-749B-4B93-9DDE-1BDCDB3A2B1C}" type="pres">
      <dgm:prSet presAssocID="{FC91084F-5129-49CC-8E84-51EDD3046E0E}" presName="background3" presStyleLbl="node3" presStyleIdx="1" presStyleCnt="3"/>
      <dgm:spPr/>
    </dgm:pt>
    <dgm:pt modelId="{EEA17F00-AC51-49AF-B7EB-90868BB07221}" type="pres">
      <dgm:prSet presAssocID="{FC91084F-5129-49CC-8E84-51EDD3046E0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563CB-74DC-4F2D-8145-8A585F38153E}" type="pres">
      <dgm:prSet presAssocID="{FC91084F-5129-49CC-8E84-51EDD3046E0E}" presName="hierChild4" presStyleCnt="0"/>
      <dgm:spPr/>
    </dgm:pt>
    <dgm:pt modelId="{40F4DA0D-2695-431F-AD38-B740739B6550}" type="pres">
      <dgm:prSet presAssocID="{639FE28D-5FF3-4D3C-B148-F9A6D96D7C92}" presName="Name23" presStyleLbl="parChTrans1D4" presStyleIdx="0" presStyleCnt="7"/>
      <dgm:spPr/>
      <dgm:t>
        <a:bodyPr/>
        <a:lstStyle/>
        <a:p>
          <a:endParaRPr lang="en-US"/>
        </a:p>
      </dgm:t>
    </dgm:pt>
    <dgm:pt modelId="{F95F2FDA-33BB-4215-86A5-DBDFF2809397}" type="pres">
      <dgm:prSet presAssocID="{7AD92873-D16D-4405-A90A-C4C8CF10CD76}" presName="hierRoot4" presStyleCnt="0"/>
      <dgm:spPr/>
    </dgm:pt>
    <dgm:pt modelId="{6777D3A2-6171-4D9A-A695-66BCE3620AB5}" type="pres">
      <dgm:prSet presAssocID="{7AD92873-D16D-4405-A90A-C4C8CF10CD76}" presName="composite4" presStyleCnt="0"/>
      <dgm:spPr/>
    </dgm:pt>
    <dgm:pt modelId="{15A50E3E-F4B3-4157-8F79-3F44B34548B3}" type="pres">
      <dgm:prSet presAssocID="{7AD92873-D16D-4405-A90A-C4C8CF10CD76}" presName="background4" presStyleLbl="node4" presStyleIdx="0" presStyleCnt="7"/>
      <dgm:spPr/>
    </dgm:pt>
    <dgm:pt modelId="{DC9F761C-021D-4CCF-B838-2C243EB2A70E}" type="pres">
      <dgm:prSet presAssocID="{7AD92873-D16D-4405-A90A-C4C8CF10CD76}" presName="text4" presStyleLbl="fgAcc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7456D-1E22-4CD9-8BEE-15542D5A2F90}" type="pres">
      <dgm:prSet presAssocID="{7AD92873-D16D-4405-A90A-C4C8CF10CD76}" presName="hierChild5" presStyleCnt="0"/>
      <dgm:spPr/>
    </dgm:pt>
    <dgm:pt modelId="{9487B003-2669-437D-8EBD-D12F216FC598}" type="pres">
      <dgm:prSet presAssocID="{277ED057-4731-47DF-B670-EAC1B823D01F}" presName="Name23" presStyleLbl="parChTrans1D4" presStyleIdx="1" presStyleCnt="7"/>
      <dgm:spPr/>
      <dgm:t>
        <a:bodyPr/>
        <a:lstStyle/>
        <a:p>
          <a:endParaRPr lang="en-US"/>
        </a:p>
      </dgm:t>
    </dgm:pt>
    <dgm:pt modelId="{B1F8CB20-A6E8-4DAF-9E40-9A7841DF48D5}" type="pres">
      <dgm:prSet presAssocID="{C8F3F834-D255-4045-8916-7A7FC0DEB780}" presName="hierRoot4" presStyleCnt="0"/>
      <dgm:spPr/>
    </dgm:pt>
    <dgm:pt modelId="{DD9C9776-5E41-4AAF-83F3-43380270EA0C}" type="pres">
      <dgm:prSet presAssocID="{C8F3F834-D255-4045-8916-7A7FC0DEB780}" presName="composite4" presStyleCnt="0"/>
      <dgm:spPr/>
    </dgm:pt>
    <dgm:pt modelId="{34F98258-6FE1-49E6-B466-D21D4A70DB71}" type="pres">
      <dgm:prSet presAssocID="{C8F3F834-D255-4045-8916-7A7FC0DEB780}" presName="background4" presStyleLbl="node4" presStyleIdx="1" presStyleCnt="7"/>
      <dgm:spPr/>
    </dgm:pt>
    <dgm:pt modelId="{34805798-F6DB-4D33-A26F-8A52D99C878E}" type="pres">
      <dgm:prSet presAssocID="{C8F3F834-D255-4045-8916-7A7FC0DEB780}" presName="text4" presStyleLbl="fgAcc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77761-6182-4BC5-BE83-6340BBC5094C}" type="pres">
      <dgm:prSet presAssocID="{C8F3F834-D255-4045-8916-7A7FC0DEB780}" presName="hierChild5" presStyleCnt="0"/>
      <dgm:spPr/>
    </dgm:pt>
    <dgm:pt modelId="{E22103B4-533E-4FB0-A3FC-F371EA80FB2E}" type="pres">
      <dgm:prSet presAssocID="{F3548E91-8199-4F0F-A808-3846C274B4F1}" presName="Name23" presStyleLbl="parChTrans1D4" presStyleIdx="2" presStyleCnt="7"/>
      <dgm:spPr/>
      <dgm:t>
        <a:bodyPr/>
        <a:lstStyle/>
        <a:p>
          <a:endParaRPr lang="en-US"/>
        </a:p>
      </dgm:t>
    </dgm:pt>
    <dgm:pt modelId="{2B2AB341-3044-48FF-963B-8AE9BAE21EE8}" type="pres">
      <dgm:prSet presAssocID="{5AE1E477-878D-4A1C-BE80-D8241ED3D1B1}" presName="hierRoot4" presStyleCnt="0"/>
      <dgm:spPr/>
    </dgm:pt>
    <dgm:pt modelId="{7AFE6A76-3F60-4A29-A44B-ED2DB277D648}" type="pres">
      <dgm:prSet presAssocID="{5AE1E477-878D-4A1C-BE80-D8241ED3D1B1}" presName="composite4" presStyleCnt="0"/>
      <dgm:spPr/>
    </dgm:pt>
    <dgm:pt modelId="{94059E62-F46F-4815-A851-2DA44D573507}" type="pres">
      <dgm:prSet presAssocID="{5AE1E477-878D-4A1C-BE80-D8241ED3D1B1}" presName="background4" presStyleLbl="node4" presStyleIdx="2" presStyleCnt="7"/>
      <dgm:spPr/>
    </dgm:pt>
    <dgm:pt modelId="{FA7B45BD-A2E7-4D23-B1EF-B0A62D764F26}" type="pres">
      <dgm:prSet presAssocID="{5AE1E477-878D-4A1C-BE80-D8241ED3D1B1}" presName="text4" presStyleLbl="fgAcc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6BF3E-F16B-4C6A-ABB1-5FB271ACFA66}" type="pres">
      <dgm:prSet presAssocID="{5AE1E477-878D-4A1C-BE80-D8241ED3D1B1}" presName="hierChild5" presStyleCnt="0"/>
      <dgm:spPr/>
    </dgm:pt>
    <dgm:pt modelId="{6A4BF41B-7391-4E17-BC15-EFE2FCACFB1D}" type="pres">
      <dgm:prSet presAssocID="{86CD158D-3095-4DE7-A5B8-62981F88AE89}" presName="Name23" presStyleLbl="parChTrans1D4" presStyleIdx="3" presStyleCnt="7"/>
      <dgm:spPr/>
      <dgm:t>
        <a:bodyPr/>
        <a:lstStyle/>
        <a:p>
          <a:endParaRPr lang="en-US"/>
        </a:p>
      </dgm:t>
    </dgm:pt>
    <dgm:pt modelId="{3E842528-AF13-4A26-AA0B-E363541B26E9}" type="pres">
      <dgm:prSet presAssocID="{DA1B3DB7-53D9-4C8E-962C-830F4EF633E2}" presName="hierRoot4" presStyleCnt="0"/>
      <dgm:spPr/>
    </dgm:pt>
    <dgm:pt modelId="{C8C6E682-D64A-4D3E-9624-313E33391328}" type="pres">
      <dgm:prSet presAssocID="{DA1B3DB7-53D9-4C8E-962C-830F4EF633E2}" presName="composite4" presStyleCnt="0"/>
      <dgm:spPr/>
    </dgm:pt>
    <dgm:pt modelId="{58D29FA2-96D7-4007-AA75-1684B273D92E}" type="pres">
      <dgm:prSet presAssocID="{DA1B3DB7-53D9-4C8E-962C-830F4EF633E2}" presName="background4" presStyleLbl="node4" presStyleIdx="3" presStyleCnt="7"/>
      <dgm:spPr/>
      <dgm:t>
        <a:bodyPr/>
        <a:lstStyle/>
        <a:p>
          <a:endParaRPr lang="en-US"/>
        </a:p>
      </dgm:t>
    </dgm:pt>
    <dgm:pt modelId="{5BD2CE04-F626-4560-8C90-EE00C8E7521E}" type="pres">
      <dgm:prSet presAssocID="{DA1B3DB7-53D9-4C8E-962C-830F4EF633E2}" presName="text4" presStyleLbl="fgAcc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43BCB3-C86E-400F-94EF-C47638FE095D}" type="pres">
      <dgm:prSet presAssocID="{DA1B3DB7-53D9-4C8E-962C-830F4EF633E2}" presName="hierChild5" presStyleCnt="0"/>
      <dgm:spPr/>
    </dgm:pt>
    <dgm:pt modelId="{477E21F0-6AD7-4DB2-BF9D-8342B308F31E}" type="pres">
      <dgm:prSet presAssocID="{1BBF706D-D245-4BDF-B631-1975BBAC341D}" presName="Name23" presStyleLbl="parChTrans1D4" presStyleIdx="4" presStyleCnt="7"/>
      <dgm:spPr/>
      <dgm:t>
        <a:bodyPr/>
        <a:lstStyle/>
        <a:p>
          <a:endParaRPr lang="en-US"/>
        </a:p>
      </dgm:t>
    </dgm:pt>
    <dgm:pt modelId="{3A045391-75F1-434C-BC68-DE96387C8FA0}" type="pres">
      <dgm:prSet presAssocID="{D3D24D7F-7E20-4ECB-9B6C-38699904797C}" presName="hierRoot4" presStyleCnt="0"/>
      <dgm:spPr/>
    </dgm:pt>
    <dgm:pt modelId="{188B5D60-E759-4CB0-9123-098C999FB707}" type="pres">
      <dgm:prSet presAssocID="{D3D24D7F-7E20-4ECB-9B6C-38699904797C}" presName="composite4" presStyleCnt="0"/>
      <dgm:spPr/>
    </dgm:pt>
    <dgm:pt modelId="{B617A45C-3E62-4DB7-B74E-FB3B24F80828}" type="pres">
      <dgm:prSet presAssocID="{D3D24D7F-7E20-4ECB-9B6C-38699904797C}" presName="background4" presStyleLbl="node4" presStyleIdx="4" presStyleCnt="7"/>
      <dgm:spPr/>
    </dgm:pt>
    <dgm:pt modelId="{45A44725-8AB0-4550-9586-251102713AB6}" type="pres">
      <dgm:prSet presAssocID="{D3D24D7F-7E20-4ECB-9B6C-38699904797C}" presName="text4" presStyleLbl="fgAcc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BECB33-B425-4F97-8440-FAE481F83421}" type="pres">
      <dgm:prSet presAssocID="{D3D24D7F-7E20-4ECB-9B6C-38699904797C}" presName="hierChild5" presStyleCnt="0"/>
      <dgm:spPr/>
    </dgm:pt>
    <dgm:pt modelId="{C6932F60-8D30-4F8B-9531-FF8BCFACB39F}" type="pres">
      <dgm:prSet presAssocID="{10468FE9-60B0-47BF-9CD4-A280112440A7}" presName="Name23" presStyleLbl="parChTrans1D4" presStyleIdx="5" presStyleCnt="7"/>
      <dgm:spPr/>
      <dgm:t>
        <a:bodyPr/>
        <a:lstStyle/>
        <a:p>
          <a:endParaRPr lang="en-US"/>
        </a:p>
      </dgm:t>
    </dgm:pt>
    <dgm:pt modelId="{E041BAB0-0AF3-4A2F-B817-E8BFF59DCB8E}" type="pres">
      <dgm:prSet presAssocID="{126CD570-42BC-4ADA-AB46-3998EDAE6E2C}" presName="hierRoot4" presStyleCnt="0"/>
      <dgm:spPr/>
    </dgm:pt>
    <dgm:pt modelId="{84E8EC39-DAE3-47C6-A879-284AAECBDA23}" type="pres">
      <dgm:prSet presAssocID="{126CD570-42BC-4ADA-AB46-3998EDAE6E2C}" presName="composite4" presStyleCnt="0"/>
      <dgm:spPr/>
    </dgm:pt>
    <dgm:pt modelId="{A7FE0FC4-7D7B-4EDA-9829-2477804BF492}" type="pres">
      <dgm:prSet presAssocID="{126CD570-42BC-4ADA-AB46-3998EDAE6E2C}" presName="background4" presStyleLbl="node4" presStyleIdx="5" presStyleCnt="7"/>
      <dgm:spPr/>
    </dgm:pt>
    <dgm:pt modelId="{9ADF4FDC-56CE-4199-9899-0FCC7F15C450}" type="pres">
      <dgm:prSet presAssocID="{126CD570-42BC-4ADA-AB46-3998EDAE6E2C}" presName="text4" presStyleLbl="fgAcc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BBB71D-5F9E-4B15-9A4C-2FAFB94C5612}" type="pres">
      <dgm:prSet presAssocID="{126CD570-42BC-4ADA-AB46-3998EDAE6E2C}" presName="hierChild5" presStyleCnt="0"/>
      <dgm:spPr/>
    </dgm:pt>
    <dgm:pt modelId="{DEC48D83-9B22-4CA9-90AD-0A543C168281}" type="pres">
      <dgm:prSet presAssocID="{D09B82F5-6FD3-46B9-955F-E38468CF8917}" presName="Name23" presStyleLbl="parChTrans1D4" presStyleIdx="6" presStyleCnt="7"/>
      <dgm:spPr/>
      <dgm:t>
        <a:bodyPr/>
        <a:lstStyle/>
        <a:p>
          <a:endParaRPr lang="en-US"/>
        </a:p>
      </dgm:t>
    </dgm:pt>
    <dgm:pt modelId="{EA8F9913-A5FE-45DF-A08E-111221FE9C14}" type="pres">
      <dgm:prSet presAssocID="{41E1DDC6-EFDC-40C1-BA9C-0435F43F6BDD}" presName="hierRoot4" presStyleCnt="0"/>
      <dgm:spPr/>
    </dgm:pt>
    <dgm:pt modelId="{E76E0E83-7FB3-4116-B243-5DFD7BB13E76}" type="pres">
      <dgm:prSet presAssocID="{41E1DDC6-EFDC-40C1-BA9C-0435F43F6BDD}" presName="composite4" presStyleCnt="0"/>
      <dgm:spPr/>
    </dgm:pt>
    <dgm:pt modelId="{4A5EA59E-ABB1-430E-A054-B655CCAFCA07}" type="pres">
      <dgm:prSet presAssocID="{41E1DDC6-EFDC-40C1-BA9C-0435F43F6BDD}" presName="background4" presStyleLbl="node4" presStyleIdx="6" presStyleCnt="7"/>
      <dgm:spPr/>
    </dgm:pt>
    <dgm:pt modelId="{83D7CF79-DF1C-4EBE-AF51-0CE2E35B32EE}" type="pres">
      <dgm:prSet presAssocID="{41E1DDC6-EFDC-40C1-BA9C-0435F43F6BDD}" presName="text4" presStyleLbl="fgAcc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4031D-7428-4512-B551-BD28168A4B38}" type="pres">
      <dgm:prSet presAssocID="{41E1DDC6-EFDC-40C1-BA9C-0435F43F6BDD}" presName="hierChild5" presStyleCnt="0"/>
      <dgm:spPr/>
    </dgm:pt>
    <dgm:pt modelId="{257A09A5-8213-4590-89BF-11DBCB53DDF5}" type="pres">
      <dgm:prSet presAssocID="{B6CDE474-B59A-445A-8C78-A3E561A88D5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2667101-3AAA-4822-B32E-AE544053BCA6}" type="pres">
      <dgm:prSet presAssocID="{3606C6FA-908B-4314-8A7F-D2F3CE4CC403}" presName="hierRoot3" presStyleCnt="0"/>
      <dgm:spPr/>
    </dgm:pt>
    <dgm:pt modelId="{3DDFC7D5-0C7A-4128-8F28-FA05B8FCFE9C}" type="pres">
      <dgm:prSet presAssocID="{3606C6FA-908B-4314-8A7F-D2F3CE4CC403}" presName="composite3" presStyleCnt="0"/>
      <dgm:spPr/>
    </dgm:pt>
    <dgm:pt modelId="{FC6F1B7D-7E3B-453E-9E2C-54191ED3F105}" type="pres">
      <dgm:prSet presAssocID="{3606C6FA-908B-4314-8A7F-D2F3CE4CC403}" presName="background3" presStyleLbl="node3" presStyleIdx="2" presStyleCnt="3"/>
      <dgm:spPr/>
    </dgm:pt>
    <dgm:pt modelId="{F43A5154-B189-4CF2-9414-6D9486544951}" type="pres">
      <dgm:prSet presAssocID="{3606C6FA-908B-4314-8A7F-D2F3CE4CC40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293AD-C18F-44B3-B40D-4E5303922DD9}" type="pres">
      <dgm:prSet presAssocID="{3606C6FA-908B-4314-8A7F-D2F3CE4CC403}" presName="hierChild4" presStyleCnt="0"/>
      <dgm:spPr/>
    </dgm:pt>
  </dgm:ptLst>
  <dgm:cxnLst>
    <dgm:cxn modelId="{591E819B-4E7B-44D1-A1AD-3B8FD9011101}" type="presOf" srcId="{FF2D4945-C4C6-4248-9EDD-76032299933B}" destId="{4BCFC21B-EFA3-4471-B942-EE0B066C5E6E}" srcOrd="0" destOrd="0" presId="urn:microsoft.com/office/officeart/2005/8/layout/hierarchy1"/>
    <dgm:cxn modelId="{C26DDB5A-4FAA-44E4-8161-EDB523703984}" srcId="{7AD92873-D16D-4405-A90A-C4C8CF10CD76}" destId="{DA1B3DB7-53D9-4C8E-962C-830F4EF633E2}" srcOrd="2" destOrd="0" parTransId="{86CD158D-3095-4DE7-A5B8-62981F88AE89}" sibTransId="{A92D59D5-6223-4CAB-BC4D-F119B1458E5F}"/>
    <dgm:cxn modelId="{7FE9FF3E-0790-454A-A61D-BB61E859FCDE}" srcId="{B66D8536-5D8F-4945-9040-BC0A68DE18A4}" destId="{707688C2-EEA5-46AF-AAB2-90B4A9A0BF0D}" srcOrd="0" destOrd="0" parTransId="{FF2D4945-C4C6-4248-9EDD-76032299933B}" sibTransId="{E970B85F-FC0D-49AA-8114-9D1E13352817}"/>
    <dgm:cxn modelId="{F25013DA-241E-4F0E-B9A8-3928F4222B53}" type="presOf" srcId="{B6CDE474-B59A-445A-8C78-A3E561A88D59}" destId="{257A09A5-8213-4590-89BF-11DBCB53DDF5}" srcOrd="0" destOrd="0" presId="urn:microsoft.com/office/officeart/2005/8/layout/hierarchy1"/>
    <dgm:cxn modelId="{64334B8E-F7BE-46E9-9D74-8FF4F0C7CC3D}" srcId="{FC91084F-5129-49CC-8E84-51EDD3046E0E}" destId="{7AD92873-D16D-4405-A90A-C4C8CF10CD76}" srcOrd="0" destOrd="0" parTransId="{639FE28D-5FF3-4D3C-B148-F9A6D96D7C92}" sibTransId="{CBB971FE-F92A-4A69-A33F-E6D54E72EFE7}"/>
    <dgm:cxn modelId="{68740CAD-4C53-4DB7-84D2-4B05DF034A55}" type="presOf" srcId="{5AE1E477-878D-4A1C-BE80-D8241ED3D1B1}" destId="{FA7B45BD-A2E7-4D23-B1EF-B0A62D764F26}" srcOrd="0" destOrd="0" presId="urn:microsoft.com/office/officeart/2005/8/layout/hierarchy1"/>
    <dgm:cxn modelId="{A00EC19B-FA7C-4500-8AA2-82226826D8DB}" srcId="{407EF068-51F9-4B51-8293-16D00A8F2EAC}" destId="{B66D8536-5D8F-4945-9040-BC0A68DE18A4}" srcOrd="0" destOrd="0" parTransId="{8E3F1571-FAF9-412D-8653-D00735E323CE}" sibTransId="{56CABDFD-F8B0-4006-823A-0D26E95E14A8}"/>
    <dgm:cxn modelId="{4BB34728-EC1E-451F-BA55-0EFE9398B7BC}" type="presOf" srcId="{86CD158D-3095-4DE7-A5B8-62981F88AE89}" destId="{6A4BF41B-7391-4E17-BC15-EFE2FCACFB1D}" srcOrd="0" destOrd="0" presId="urn:microsoft.com/office/officeart/2005/8/layout/hierarchy1"/>
    <dgm:cxn modelId="{49D0365D-0D7B-414D-9FE1-157B1189D3C5}" type="presOf" srcId="{C8F3F834-D255-4045-8916-7A7FC0DEB780}" destId="{34805798-F6DB-4D33-A26F-8A52D99C878E}" srcOrd="0" destOrd="0" presId="urn:microsoft.com/office/officeart/2005/8/layout/hierarchy1"/>
    <dgm:cxn modelId="{5F63BC56-EF41-48D0-A841-FAFD886AF04C}" srcId="{B66D8536-5D8F-4945-9040-BC0A68DE18A4}" destId="{FC91084F-5129-49CC-8E84-51EDD3046E0E}" srcOrd="1" destOrd="0" parTransId="{CF4744A6-B95A-48A0-ADC6-4696DFB8C049}" sibTransId="{031BA1AD-A34F-4AB7-960F-148C81D8509D}"/>
    <dgm:cxn modelId="{150FE607-64EA-472B-BD72-4D1477986932}" type="presOf" srcId="{03FF8B2F-EEA2-4DF2-BF5A-834072F320E5}" destId="{7386E9F9-49D8-46E7-8556-CE5F00E5D657}" srcOrd="0" destOrd="0" presId="urn:microsoft.com/office/officeart/2005/8/layout/hierarchy1"/>
    <dgm:cxn modelId="{CC2FCD87-E607-4757-8595-5ACD0D46EC14}" type="presOf" srcId="{707688C2-EEA5-46AF-AAB2-90B4A9A0BF0D}" destId="{69C77B8B-D974-4BD7-913D-DE762097D43D}" srcOrd="0" destOrd="0" presId="urn:microsoft.com/office/officeart/2005/8/layout/hierarchy1"/>
    <dgm:cxn modelId="{BA3B952D-1FC0-46D2-83B7-EED3A268C14F}" type="presOf" srcId="{8E3F1571-FAF9-412D-8653-D00735E323CE}" destId="{4DEB31FF-4728-4A4C-82E9-6E0E682A01E6}" srcOrd="0" destOrd="0" presId="urn:microsoft.com/office/officeart/2005/8/layout/hierarchy1"/>
    <dgm:cxn modelId="{76E7A7AA-DB19-4F98-959D-04C7AFD396D0}" type="presOf" srcId="{D3D24D7F-7E20-4ECB-9B6C-38699904797C}" destId="{45A44725-8AB0-4550-9586-251102713AB6}" srcOrd="0" destOrd="0" presId="urn:microsoft.com/office/officeart/2005/8/layout/hierarchy1"/>
    <dgm:cxn modelId="{8D7B359D-C705-407F-A7CF-629F32552663}" srcId="{03FF8B2F-EEA2-4DF2-BF5A-834072F320E5}" destId="{407EF068-51F9-4B51-8293-16D00A8F2EAC}" srcOrd="0" destOrd="0" parTransId="{F6C76EF9-B3AD-4644-B7AC-0C32036D5892}" sibTransId="{D2ECC716-22E0-4682-914F-76D71B78C49A}"/>
    <dgm:cxn modelId="{285A49BF-1953-4A9F-A20A-9D3F818BDAEF}" type="presOf" srcId="{F3548E91-8199-4F0F-A808-3846C274B4F1}" destId="{E22103B4-533E-4FB0-A3FC-F371EA80FB2E}" srcOrd="0" destOrd="0" presId="urn:microsoft.com/office/officeart/2005/8/layout/hierarchy1"/>
    <dgm:cxn modelId="{36569194-2652-4430-8EB2-E7CA8AE8DEF7}" type="presOf" srcId="{DA1B3DB7-53D9-4C8E-962C-830F4EF633E2}" destId="{5BD2CE04-F626-4560-8C90-EE00C8E7521E}" srcOrd="0" destOrd="0" presId="urn:microsoft.com/office/officeart/2005/8/layout/hierarchy1"/>
    <dgm:cxn modelId="{8F7BC365-B525-446A-AB0B-C16E95F90803}" type="presOf" srcId="{7AD92873-D16D-4405-A90A-C4C8CF10CD76}" destId="{DC9F761C-021D-4CCF-B838-2C243EB2A70E}" srcOrd="0" destOrd="0" presId="urn:microsoft.com/office/officeart/2005/8/layout/hierarchy1"/>
    <dgm:cxn modelId="{96A7E4F0-0CA0-4FC9-A106-026E614278DA}" type="presOf" srcId="{FC91084F-5129-49CC-8E84-51EDD3046E0E}" destId="{EEA17F00-AC51-49AF-B7EB-90868BB07221}" srcOrd="0" destOrd="0" presId="urn:microsoft.com/office/officeart/2005/8/layout/hierarchy1"/>
    <dgm:cxn modelId="{B08114BC-5EFD-4782-AC4A-97695BAA6490}" type="presOf" srcId="{CF4744A6-B95A-48A0-ADC6-4696DFB8C049}" destId="{1DC91C41-5AAF-4B49-9AA5-C70A24773EEC}" srcOrd="0" destOrd="0" presId="urn:microsoft.com/office/officeart/2005/8/layout/hierarchy1"/>
    <dgm:cxn modelId="{D8ABE516-1EFC-4248-82EE-EAEC5B13B4FA}" type="presOf" srcId="{126CD570-42BC-4ADA-AB46-3998EDAE6E2C}" destId="{9ADF4FDC-56CE-4199-9899-0FCC7F15C450}" srcOrd="0" destOrd="0" presId="urn:microsoft.com/office/officeart/2005/8/layout/hierarchy1"/>
    <dgm:cxn modelId="{D7E5FF22-6023-44E0-8EB4-A66BB4F038FB}" srcId="{7AD92873-D16D-4405-A90A-C4C8CF10CD76}" destId="{5AE1E477-878D-4A1C-BE80-D8241ED3D1B1}" srcOrd="1" destOrd="0" parTransId="{F3548E91-8199-4F0F-A808-3846C274B4F1}" sibTransId="{63941A98-B1B4-4CBF-9BC6-87DEC07A474E}"/>
    <dgm:cxn modelId="{5390C294-731C-4828-9BB4-D00B65B21866}" srcId="{B66D8536-5D8F-4945-9040-BC0A68DE18A4}" destId="{3606C6FA-908B-4314-8A7F-D2F3CE4CC403}" srcOrd="2" destOrd="0" parTransId="{B6CDE474-B59A-445A-8C78-A3E561A88D59}" sibTransId="{C1E202E3-08CD-4F75-889C-0E56046B8550}"/>
    <dgm:cxn modelId="{FB6FAC9E-020A-4C4D-90AA-7ADE184B7811}" type="presOf" srcId="{407EF068-51F9-4B51-8293-16D00A8F2EAC}" destId="{FECA6338-929D-4527-9492-681794BB1483}" srcOrd="0" destOrd="0" presId="urn:microsoft.com/office/officeart/2005/8/layout/hierarchy1"/>
    <dgm:cxn modelId="{0369E156-DCDA-4C75-8453-89AF68B2425B}" type="presOf" srcId="{3606C6FA-908B-4314-8A7F-D2F3CE4CC403}" destId="{F43A5154-B189-4CF2-9414-6D9486544951}" srcOrd="0" destOrd="0" presId="urn:microsoft.com/office/officeart/2005/8/layout/hierarchy1"/>
    <dgm:cxn modelId="{0E0DB2C2-BE32-4D69-84D3-3B05CE4E9FFC}" srcId="{7AD92873-D16D-4405-A90A-C4C8CF10CD76}" destId="{126CD570-42BC-4ADA-AB46-3998EDAE6E2C}" srcOrd="4" destOrd="0" parTransId="{10468FE9-60B0-47BF-9CD4-A280112440A7}" sibTransId="{49DCDCB7-740F-4645-9662-AC53BAAEBBF6}"/>
    <dgm:cxn modelId="{889C73EA-52F1-409D-8D9D-BCE95AA03D3D}" type="presOf" srcId="{D09B82F5-6FD3-46B9-955F-E38468CF8917}" destId="{DEC48D83-9B22-4CA9-90AD-0A543C168281}" srcOrd="0" destOrd="0" presId="urn:microsoft.com/office/officeart/2005/8/layout/hierarchy1"/>
    <dgm:cxn modelId="{23F49DD0-A377-4AEA-842F-AF5DD1EAB6B5}" type="presOf" srcId="{B66D8536-5D8F-4945-9040-BC0A68DE18A4}" destId="{59729764-A013-4416-93AE-9265FE8C662A}" srcOrd="0" destOrd="0" presId="urn:microsoft.com/office/officeart/2005/8/layout/hierarchy1"/>
    <dgm:cxn modelId="{D5DCDFB5-2B83-44B2-A558-4E7FE8AA385D}" srcId="{7AD92873-D16D-4405-A90A-C4C8CF10CD76}" destId="{C8F3F834-D255-4045-8916-7A7FC0DEB780}" srcOrd="0" destOrd="0" parTransId="{277ED057-4731-47DF-B670-EAC1B823D01F}" sibTransId="{0AF382A9-6828-4C73-8209-EDC0D4E23FDB}"/>
    <dgm:cxn modelId="{F4730A29-EB5A-48BC-9E54-9AB71C0F8ED8}" type="presOf" srcId="{41E1DDC6-EFDC-40C1-BA9C-0435F43F6BDD}" destId="{83D7CF79-DF1C-4EBE-AF51-0CE2E35B32EE}" srcOrd="0" destOrd="0" presId="urn:microsoft.com/office/officeart/2005/8/layout/hierarchy1"/>
    <dgm:cxn modelId="{748BA4A3-422D-4303-AEC0-8586E22D7DB4}" type="presOf" srcId="{10468FE9-60B0-47BF-9CD4-A280112440A7}" destId="{C6932F60-8D30-4F8B-9531-FF8BCFACB39F}" srcOrd="0" destOrd="0" presId="urn:microsoft.com/office/officeart/2005/8/layout/hierarchy1"/>
    <dgm:cxn modelId="{314E5DE4-9C36-431E-B982-F8DB59A853E6}" srcId="{7AD92873-D16D-4405-A90A-C4C8CF10CD76}" destId="{D3D24D7F-7E20-4ECB-9B6C-38699904797C}" srcOrd="3" destOrd="0" parTransId="{1BBF706D-D245-4BDF-B631-1975BBAC341D}" sibTransId="{5F0337F2-16BC-4987-993B-DEF3D4F91C3B}"/>
    <dgm:cxn modelId="{CDFDB5AC-33AD-4DFA-A9A7-B19F5F62F59E}" type="presOf" srcId="{277ED057-4731-47DF-B670-EAC1B823D01F}" destId="{9487B003-2669-437D-8EBD-D12F216FC598}" srcOrd="0" destOrd="0" presId="urn:microsoft.com/office/officeart/2005/8/layout/hierarchy1"/>
    <dgm:cxn modelId="{02DF0F01-F769-4BBD-9F42-90A28068ADFB}" type="presOf" srcId="{1BBF706D-D245-4BDF-B631-1975BBAC341D}" destId="{477E21F0-6AD7-4DB2-BF9D-8342B308F31E}" srcOrd="0" destOrd="0" presId="urn:microsoft.com/office/officeart/2005/8/layout/hierarchy1"/>
    <dgm:cxn modelId="{1123DF07-FD5A-4276-A362-4C4FA1F1718E}" srcId="{7AD92873-D16D-4405-A90A-C4C8CF10CD76}" destId="{41E1DDC6-EFDC-40C1-BA9C-0435F43F6BDD}" srcOrd="5" destOrd="0" parTransId="{D09B82F5-6FD3-46B9-955F-E38468CF8917}" sibTransId="{DCAE535D-6E3B-4B31-A9A3-BB67B2301CBE}"/>
    <dgm:cxn modelId="{CD4ADB13-2E20-4CB8-A43A-7A04DC3D9FBA}" type="presOf" srcId="{639FE28D-5FF3-4D3C-B148-F9A6D96D7C92}" destId="{40F4DA0D-2695-431F-AD38-B740739B6550}" srcOrd="0" destOrd="0" presId="urn:microsoft.com/office/officeart/2005/8/layout/hierarchy1"/>
    <dgm:cxn modelId="{807C818C-2078-46A4-AFEE-55219CF8891C}" type="presParOf" srcId="{7386E9F9-49D8-46E7-8556-CE5F00E5D657}" destId="{89C2A72D-CBA1-492F-8E61-5E212232F9D2}" srcOrd="0" destOrd="0" presId="urn:microsoft.com/office/officeart/2005/8/layout/hierarchy1"/>
    <dgm:cxn modelId="{97A53B16-F4A5-467E-810D-3764F619EEA2}" type="presParOf" srcId="{89C2A72D-CBA1-492F-8E61-5E212232F9D2}" destId="{325D47CD-7686-4E25-926F-3FE5A4928F59}" srcOrd="0" destOrd="0" presId="urn:microsoft.com/office/officeart/2005/8/layout/hierarchy1"/>
    <dgm:cxn modelId="{1B16163A-A9E4-42BB-8BED-EAF171924888}" type="presParOf" srcId="{325D47CD-7686-4E25-926F-3FE5A4928F59}" destId="{75FD525F-A4A1-4E6E-BACE-606DA86A5224}" srcOrd="0" destOrd="0" presId="urn:microsoft.com/office/officeart/2005/8/layout/hierarchy1"/>
    <dgm:cxn modelId="{D8D52025-6ECE-47EE-82D0-6032EFF0CFD2}" type="presParOf" srcId="{325D47CD-7686-4E25-926F-3FE5A4928F59}" destId="{FECA6338-929D-4527-9492-681794BB1483}" srcOrd="1" destOrd="0" presId="urn:microsoft.com/office/officeart/2005/8/layout/hierarchy1"/>
    <dgm:cxn modelId="{07712E17-A4E8-4A6F-9365-F00051FB2BB2}" type="presParOf" srcId="{89C2A72D-CBA1-492F-8E61-5E212232F9D2}" destId="{04AA8FA2-67C2-4602-9AD3-19966BA16DCD}" srcOrd="1" destOrd="0" presId="urn:microsoft.com/office/officeart/2005/8/layout/hierarchy1"/>
    <dgm:cxn modelId="{857F51BB-8B66-4A6D-B2A1-03BEB99330FE}" type="presParOf" srcId="{04AA8FA2-67C2-4602-9AD3-19966BA16DCD}" destId="{4DEB31FF-4728-4A4C-82E9-6E0E682A01E6}" srcOrd="0" destOrd="0" presId="urn:microsoft.com/office/officeart/2005/8/layout/hierarchy1"/>
    <dgm:cxn modelId="{2E493C5C-AB35-401B-ACDA-58B06EF04FCE}" type="presParOf" srcId="{04AA8FA2-67C2-4602-9AD3-19966BA16DCD}" destId="{850AEAF2-F950-42B9-AB87-6F6721546403}" srcOrd="1" destOrd="0" presId="urn:microsoft.com/office/officeart/2005/8/layout/hierarchy1"/>
    <dgm:cxn modelId="{705C51FF-437B-49BE-81F5-FD83A9208E6D}" type="presParOf" srcId="{850AEAF2-F950-42B9-AB87-6F6721546403}" destId="{47BC6AF8-3E2D-4EAF-AEF3-F9D9D38B4AED}" srcOrd="0" destOrd="0" presId="urn:microsoft.com/office/officeart/2005/8/layout/hierarchy1"/>
    <dgm:cxn modelId="{1CEFA601-737F-40CC-8514-E59837F711B4}" type="presParOf" srcId="{47BC6AF8-3E2D-4EAF-AEF3-F9D9D38B4AED}" destId="{CA64A441-1A51-4FC4-B940-D9FF280E7063}" srcOrd="0" destOrd="0" presId="urn:microsoft.com/office/officeart/2005/8/layout/hierarchy1"/>
    <dgm:cxn modelId="{C6EFF238-4BE4-4A02-8893-E8D109149838}" type="presParOf" srcId="{47BC6AF8-3E2D-4EAF-AEF3-F9D9D38B4AED}" destId="{59729764-A013-4416-93AE-9265FE8C662A}" srcOrd="1" destOrd="0" presId="urn:microsoft.com/office/officeart/2005/8/layout/hierarchy1"/>
    <dgm:cxn modelId="{51DBCF59-7544-4742-BB1A-81A4768B33E0}" type="presParOf" srcId="{850AEAF2-F950-42B9-AB87-6F6721546403}" destId="{3651D109-31D5-46B5-804B-10F10699E2F6}" srcOrd="1" destOrd="0" presId="urn:microsoft.com/office/officeart/2005/8/layout/hierarchy1"/>
    <dgm:cxn modelId="{00DFFA80-6C3F-4014-9314-C79CF562BDE1}" type="presParOf" srcId="{3651D109-31D5-46B5-804B-10F10699E2F6}" destId="{4BCFC21B-EFA3-4471-B942-EE0B066C5E6E}" srcOrd="0" destOrd="0" presId="urn:microsoft.com/office/officeart/2005/8/layout/hierarchy1"/>
    <dgm:cxn modelId="{FC9DFE41-F127-4DE2-81C4-3ABBC7CD2AE6}" type="presParOf" srcId="{3651D109-31D5-46B5-804B-10F10699E2F6}" destId="{9B965700-FEB5-46A3-9D51-A4F17C2ED1C3}" srcOrd="1" destOrd="0" presId="urn:microsoft.com/office/officeart/2005/8/layout/hierarchy1"/>
    <dgm:cxn modelId="{C58B449E-5909-4025-BE75-A2746FE1ADC6}" type="presParOf" srcId="{9B965700-FEB5-46A3-9D51-A4F17C2ED1C3}" destId="{9B4AC571-FD89-428F-9860-6F17ECED2FB2}" srcOrd="0" destOrd="0" presId="urn:microsoft.com/office/officeart/2005/8/layout/hierarchy1"/>
    <dgm:cxn modelId="{DB82F428-2EFD-4F01-8598-F7E2B6B0489E}" type="presParOf" srcId="{9B4AC571-FD89-428F-9860-6F17ECED2FB2}" destId="{CC0B43AE-9420-4891-A8F7-73E77A0BA177}" srcOrd="0" destOrd="0" presId="urn:microsoft.com/office/officeart/2005/8/layout/hierarchy1"/>
    <dgm:cxn modelId="{9B8C9379-73EA-4752-A5CC-9BC76E01A5C7}" type="presParOf" srcId="{9B4AC571-FD89-428F-9860-6F17ECED2FB2}" destId="{69C77B8B-D974-4BD7-913D-DE762097D43D}" srcOrd="1" destOrd="0" presId="urn:microsoft.com/office/officeart/2005/8/layout/hierarchy1"/>
    <dgm:cxn modelId="{1C6CFBBD-00D5-4D90-B5F6-7F7CD2427E55}" type="presParOf" srcId="{9B965700-FEB5-46A3-9D51-A4F17C2ED1C3}" destId="{6125601D-C292-49AA-A81B-9058D89E0C65}" srcOrd="1" destOrd="0" presId="urn:microsoft.com/office/officeart/2005/8/layout/hierarchy1"/>
    <dgm:cxn modelId="{6ECFBC13-C2B1-4038-B330-ED2A785AB597}" type="presParOf" srcId="{3651D109-31D5-46B5-804B-10F10699E2F6}" destId="{1DC91C41-5AAF-4B49-9AA5-C70A24773EEC}" srcOrd="2" destOrd="0" presId="urn:microsoft.com/office/officeart/2005/8/layout/hierarchy1"/>
    <dgm:cxn modelId="{8DABE9F9-55B1-45D9-ADC0-0F100835530F}" type="presParOf" srcId="{3651D109-31D5-46B5-804B-10F10699E2F6}" destId="{3FEAFD6F-D78F-4169-9ACA-4FE34BF6E9DD}" srcOrd="3" destOrd="0" presId="urn:microsoft.com/office/officeart/2005/8/layout/hierarchy1"/>
    <dgm:cxn modelId="{A4AFE126-01CA-48EB-BCDD-C9EFA19482D0}" type="presParOf" srcId="{3FEAFD6F-D78F-4169-9ACA-4FE34BF6E9DD}" destId="{CEAA390A-D290-4CB3-A87C-8113F589347D}" srcOrd="0" destOrd="0" presId="urn:microsoft.com/office/officeart/2005/8/layout/hierarchy1"/>
    <dgm:cxn modelId="{F6BF718E-9608-4988-88AD-4C8F4D7992B3}" type="presParOf" srcId="{CEAA390A-D290-4CB3-A87C-8113F589347D}" destId="{2023AE32-749B-4B93-9DDE-1BDCDB3A2B1C}" srcOrd="0" destOrd="0" presId="urn:microsoft.com/office/officeart/2005/8/layout/hierarchy1"/>
    <dgm:cxn modelId="{9833019F-E89A-4217-A329-82E119758AE6}" type="presParOf" srcId="{CEAA390A-D290-4CB3-A87C-8113F589347D}" destId="{EEA17F00-AC51-49AF-B7EB-90868BB07221}" srcOrd="1" destOrd="0" presId="urn:microsoft.com/office/officeart/2005/8/layout/hierarchy1"/>
    <dgm:cxn modelId="{13721DA6-3E2D-430D-BA76-AAAE3483EC4C}" type="presParOf" srcId="{3FEAFD6F-D78F-4169-9ACA-4FE34BF6E9DD}" destId="{97E563CB-74DC-4F2D-8145-8A585F38153E}" srcOrd="1" destOrd="0" presId="urn:microsoft.com/office/officeart/2005/8/layout/hierarchy1"/>
    <dgm:cxn modelId="{500D809A-4D0E-4304-B123-2C8010F64807}" type="presParOf" srcId="{97E563CB-74DC-4F2D-8145-8A585F38153E}" destId="{40F4DA0D-2695-431F-AD38-B740739B6550}" srcOrd="0" destOrd="0" presId="urn:microsoft.com/office/officeart/2005/8/layout/hierarchy1"/>
    <dgm:cxn modelId="{CB95A584-37DF-4869-99C1-DC0BC8B9D731}" type="presParOf" srcId="{97E563CB-74DC-4F2D-8145-8A585F38153E}" destId="{F95F2FDA-33BB-4215-86A5-DBDFF2809397}" srcOrd="1" destOrd="0" presId="urn:microsoft.com/office/officeart/2005/8/layout/hierarchy1"/>
    <dgm:cxn modelId="{6BE74864-E70A-49C3-8577-F795C9F5489D}" type="presParOf" srcId="{F95F2FDA-33BB-4215-86A5-DBDFF2809397}" destId="{6777D3A2-6171-4D9A-A695-66BCE3620AB5}" srcOrd="0" destOrd="0" presId="urn:microsoft.com/office/officeart/2005/8/layout/hierarchy1"/>
    <dgm:cxn modelId="{8D9FE034-677D-492F-8173-B1AE2BD96DA6}" type="presParOf" srcId="{6777D3A2-6171-4D9A-A695-66BCE3620AB5}" destId="{15A50E3E-F4B3-4157-8F79-3F44B34548B3}" srcOrd="0" destOrd="0" presId="urn:microsoft.com/office/officeart/2005/8/layout/hierarchy1"/>
    <dgm:cxn modelId="{E6F4D575-1C5B-462A-9784-5AEE7C37BF2C}" type="presParOf" srcId="{6777D3A2-6171-4D9A-A695-66BCE3620AB5}" destId="{DC9F761C-021D-4CCF-B838-2C243EB2A70E}" srcOrd="1" destOrd="0" presId="urn:microsoft.com/office/officeart/2005/8/layout/hierarchy1"/>
    <dgm:cxn modelId="{6D07A0EC-8487-4B4F-B24D-104DC50F4EDA}" type="presParOf" srcId="{F95F2FDA-33BB-4215-86A5-DBDFF2809397}" destId="{4117456D-1E22-4CD9-8BEE-15542D5A2F90}" srcOrd="1" destOrd="0" presId="urn:microsoft.com/office/officeart/2005/8/layout/hierarchy1"/>
    <dgm:cxn modelId="{BEFB7CE3-4F80-430E-840F-ED03B04DED16}" type="presParOf" srcId="{4117456D-1E22-4CD9-8BEE-15542D5A2F90}" destId="{9487B003-2669-437D-8EBD-D12F216FC598}" srcOrd="0" destOrd="0" presId="urn:microsoft.com/office/officeart/2005/8/layout/hierarchy1"/>
    <dgm:cxn modelId="{BF842420-EE45-46AA-96EA-25C91EC0B829}" type="presParOf" srcId="{4117456D-1E22-4CD9-8BEE-15542D5A2F90}" destId="{B1F8CB20-A6E8-4DAF-9E40-9A7841DF48D5}" srcOrd="1" destOrd="0" presId="urn:microsoft.com/office/officeart/2005/8/layout/hierarchy1"/>
    <dgm:cxn modelId="{F42DC42D-B0A8-4F76-BFF6-DAB6F169E480}" type="presParOf" srcId="{B1F8CB20-A6E8-4DAF-9E40-9A7841DF48D5}" destId="{DD9C9776-5E41-4AAF-83F3-43380270EA0C}" srcOrd="0" destOrd="0" presId="urn:microsoft.com/office/officeart/2005/8/layout/hierarchy1"/>
    <dgm:cxn modelId="{3AD0DC84-F151-46C7-AE7F-6A6FD533440A}" type="presParOf" srcId="{DD9C9776-5E41-4AAF-83F3-43380270EA0C}" destId="{34F98258-6FE1-49E6-B466-D21D4A70DB71}" srcOrd="0" destOrd="0" presId="urn:microsoft.com/office/officeart/2005/8/layout/hierarchy1"/>
    <dgm:cxn modelId="{C3B9F653-1A23-494E-9080-5275FDE6AD02}" type="presParOf" srcId="{DD9C9776-5E41-4AAF-83F3-43380270EA0C}" destId="{34805798-F6DB-4D33-A26F-8A52D99C878E}" srcOrd="1" destOrd="0" presId="urn:microsoft.com/office/officeart/2005/8/layout/hierarchy1"/>
    <dgm:cxn modelId="{149606EA-1F35-4C3C-BDA3-9F7E591C576A}" type="presParOf" srcId="{B1F8CB20-A6E8-4DAF-9E40-9A7841DF48D5}" destId="{14277761-6182-4BC5-BE83-6340BBC5094C}" srcOrd="1" destOrd="0" presId="urn:microsoft.com/office/officeart/2005/8/layout/hierarchy1"/>
    <dgm:cxn modelId="{94BBE9E0-D98F-45A2-BC85-95C0C9E44750}" type="presParOf" srcId="{4117456D-1E22-4CD9-8BEE-15542D5A2F90}" destId="{E22103B4-533E-4FB0-A3FC-F371EA80FB2E}" srcOrd="2" destOrd="0" presId="urn:microsoft.com/office/officeart/2005/8/layout/hierarchy1"/>
    <dgm:cxn modelId="{BCDFC867-62A8-478E-A17C-D33BFB28EF8E}" type="presParOf" srcId="{4117456D-1E22-4CD9-8BEE-15542D5A2F90}" destId="{2B2AB341-3044-48FF-963B-8AE9BAE21EE8}" srcOrd="3" destOrd="0" presId="urn:microsoft.com/office/officeart/2005/8/layout/hierarchy1"/>
    <dgm:cxn modelId="{734EC439-4D8C-4A86-BFFA-2216BEE965C6}" type="presParOf" srcId="{2B2AB341-3044-48FF-963B-8AE9BAE21EE8}" destId="{7AFE6A76-3F60-4A29-A44B-ED2DB277D648}" srcOrd="0" destOrd="0" presId="urn:microsoft.com/office/officeart/2005/8/layout/hierarchy1"/>
    <dgm:cxn modelId="{6E75722B-147A-4447-B2DF-CD803EFA1F4E}" type="presParOf" srcId="{7AFE6A76-3F60-4A29-A44B-ED2DB277D648}" destId="{94059E62-F46F-4815-A851-2DA44D573507}" srcOrd="0" destOrd="0" presId="urn:microsoft.com/office/officeart/2005/8/layout/hierarchy1"/>
    <dgm:cxn modelId="{C9148037-FB11-4A6C-9172-E762BA458099}" type="presParOf" srcId="{7AFE6A76-3F60-4A29-A44B-ED2DB277D648}" destId="{FA7B45BD-A2E7-4D23-B1EF-B0A62D764F26}" srcOrd="1" destOrd="0" presId="urn:microsoft.com/office/officeart/2005/8/layout/hierarchy1"/>
    <dgm:cxn modelId="{1F362BA1-0F58-438B-B61C-9722C74EE264}" type="presParOf" srcId="{2B2AB341-3044-48FF-963B-8AE9BAE21EE8}" destId="{D0A6BF3E-F16B-4C6A-ABB1-5FB271ACFA66}" srcOrd="1" destOrd="0" presId="urn:microsoft.com/office/officeart/2005/8/layout/hierarchy1"/>
    <dgm:cxn modelId="{BECD60F6-FB1B-483B-8AC0-37F79F3FD5CE}" type="presParOf" srcId="{4117456D-1E22-4CD9-8BEE-15542D5A2F90}" destId="{6A4BF41B-7391-4E17-BC15-EFE2FCACFB1D}" srcOrd="4" destOrd="0" presId="urn:microsoft.com/office/officeart/2005/8/layout/hierarchy1"/>
    <dgm:cxn modelId="{FC018644-0AB3-4783-943E-8097FECA3050}" type="presParOf" srcId="{4117456D-1E22-4CD9-8BEE-15542D5A2F90}" destId="{3E842528-AF13-4A26-AA0B-E363541B26E9}" srcOrd="5" destOrd="0" presId="urn:microsoft.com/office/officeart/2005/8/layout/hierarchy1"/>
    <dgm:cxn modelId="{6DE41F32-77FB-4D55-A6C2-0C0709383255}" type="presParOf" srcId="{3E842528-AF13-4A26-AA0B-E363541B26E9}" destId="{C8C6E682-D64A-4D3E-9624-313E33391328}" srcOrd="0" destOrd="0" presId="urn:microsoft.com/office/officeart/2005/8/layout/hierarchy1"/>
    <dgm:cxn modelId="{D538BD32-CBC1-42F4-A497-AB185C6FD104}" type="presParOf" srcId="{C8C6E682-D64A-4D3E-9624-313E33391328}" destId="{58D29FA2-96D7-4007-AA75-1684B273D92E}" srcOrd="0" destOrd="0" presId="urn:microsoft.com/office/officeart/2005/8/layout/hierarchy1"/>
    <dgm:cxn modelId="{4AD994D2-419A-4E40-9597-199DE39D8D40}" type="presParOf" srcId="{C8C6E682-D64A-4D3E-9624-313E33391328}" destId="{5BD2CE04-F626-4560-8C90-EE00C8E7521E}" srcOrd="1" destOrd="0" presId="urn:microsoft.com/office/officeart/2005/8/layout/hierarchy1"/>
    <dgm:cxn modelId="{95193D48-2892-4F7B-AF10-B23E6A1CACCE}" type="presParOf" srcId="{3E842528-AF13-4A26-AA0B-E363541B26E9}" destId="{7943BCB3-C86E-400F-94EF-C47638FE095D}" srcOrd="1" destOrd="0" presId="urn:microsoft.com/office/officeart/2005/8/layout/hierarchy1"/>
    <dgm:cxn modelId="{8C8CF902-CFA9-4C38-85FB-4A2FE26B0D54}" type="presParOf" srcId="{4117456D-1E22-4CD9-8BEE-15542D5A2F90}" destId="{477E21F0-6AD7-4DB2-BF9D-8342B308F31E}" srcOrd="6" destOrd="0" presId="urn:microsoft.com/office/officeart/2005/8/layout/hierarchy1"/>
    <dgm:cxn modelId="{ECD4DAC6-D033-4255-8724-841C86449444}" type="presParOf" srcId="{4117456D-1E22-4CD9-8BEE-15542D5A2F90}" destId="{3A045391-75F1-434C-BC68-DE96387C8FA0}" srcOrd="7" destOrd="0" presId="urn:microsoft.com/office/officeart/2005/8/layout/hierarchy1"/>
    <dgm:cxn modelId="{F3E22094-9084-49C1-8048-A2EA31B4346A}" type="presParOf" srcId="{3A045391-75F1-434C-BC68-DE96387C8FA0}" destId="{188B5D60-E759-4CB0-9123-098C999FB707}" srcOrd="0" destOrd="0" presId="urn:microsoft.com/office/officeart/2005/8/layout/hierarchy1"/>
    <dgm:cxn modelId="{63269B69-C7F2-4826-9A13-D2A9F56A2390}" type="presParOf" srcId="{188B5D60-E759-4CB0-9123-098C999FB707}" destId="{B617A45C-3E62-4DB7-B74E-FB3B24F80828}" srcOrd="0" destOrd="0" presId="urn:microsoft.com/office/officeart/2005/8/layout/hierarchy1"/>
    <dgm:cxn modelId="{B76E7468-106E-4C91-912D-E827A1C4A137}" type="presParOf" srcId="{188B5D60-E759-4CB0-9123-098C999FB707}" destId="{45A44725-8AB0-4550-9586-251102713AB6}" srcOrd="1" destOrd="0" presId="urn:microsoft.com/office/officeart/2005/8/layout/hierarchy1"/>
    <dgm:cxn modelId="{6948F955-3E45-4665-8337-F64E6EB5C226}" type="presParOf" srcId="{3A045391-75F1-434C-BC68-DE96387C8FA0}" destId="{A9BECB33-B425-4F97-8440-FAE481F83421}" srcOrd="1" destOrd="0" presId="urn:microsoft.com/office/officeart/2005/8/layout/hierarchy1"/>
    <dgm:cxn modelId="{54248BD2-C02A-4F0E-BC17-4B8E67517370}" type="presParOf" srcId="{4117456D-1E22-4CD9-8BEE-15542D5A2F90}" destId="{C6932F60-8D30-4F8B-9531-FF8BCFACB39F}" srcOrd="8" destOrd="0" presId="urn:microsoft.com/office/officeart/2005/8/layout/hierarchy1"/>
    <dgm:cxn modelId="{FD57C70B-660D-4B14-A91F-4BCFAEC8632E}" type="presParOf" srcId="{4117456D-1E22-4CD9-8BEE-15542D5A2F90}" destId="{E041BAB0-0AF3-4A2F-B817-E8BFF59DCB8E}" srcOrd="9" destOrd="0" presId="urn:microsoft.com/office/officeart/2005/8/layout/hierarchy1"/>
    <dgm:cxn modelId="{0B52362E-C730-4286-A1EF-DE3679EB9C23}" type="presParOf" srcId="{E041BAB0-0AF3-4A2F-B817-E8BFF59DCB8E}" destId="{84E8EC39-DAE3-47C6-A879-284AAECBDA23}" srcOrd="0" destOrd="0" presId="urn:microsoft.com/office/officeart/2005/8/layout/hierarchy1"/>
    <dgm:cxn modelId="{F6EE25FE-6721-4137-84E6-1B2405697174}" type="presParOf" srcId="{84E8EC39-DAE3-47C6-A879-284AAECBDA23}" destId="{A7FE0FC4-7D7B-4EDA-9829-2477804BF492}" srcOrd="0" destOrd="0" presId="urn:microsoft.com/office/officeart/2005/8/layout/hierarchy1"/>
    <dgm:cxn modelId="{957291BE-72D5-492C-95E4-2311BDB215BA}" type="presParOf" srcId="{84E8EC39-DAE3-47C6-A879-284AAECBDA23}" destId="{9ADF4FDC-56CE-4199-9899-0FCC7F15C450}" srcOrd="1" destOrd="0" presId="urn:microsoft.com/office/officeart/2005/8/layout/hierarchy1"/>
    <dgm:cxn modelId="{907EAEED-1032-4E99-A725-E567F5CD086A}" type="presParOf" srcId="{E041BAB0-0AF3-4A2F-B817-E8BFF59DCB8E}" destId="{75BBB71D-5F9E-4B15-9A4C-2FAFB94C5612}" srcOrd="1" destOrd="0" presId="urn:microsoft.com/office/officeart/2005/8/layout/hierarchy1"/>
    <dgm:cxn modelId="{83A160FD-DD75-4287-BEBC-631D8160A94C}" type="presParOf" srcId="{4117456D-1E22-4CD9-8BEE-15542D5A2F90}" destId="{DEC48D83-9B22-4CA9-90AD-0A543C168281}" srcOrd="10" destOrd="0" presId="urn:microsoft.com/office/officeart/2005/8/layout/hierarchy1"/>
    <dgm:cxn modelId="{FC52DB40-35C9-4EFE-854E-31285F31F850}" type="presParOf" srcId="{4117456D-1E22-4CD9-8BEE-15542D5A2F90}" destId="{EA8F9913-A5FE-45DF-A08E-111221FE9C14}" srcOrd="11" destOrd="0" presId="urn:microsoft.com/office/officeart/2005/8/layout/hierarchy1"/>
    <dgm:cxn modelId="{EE7E254A-0441-4AA2-9AF0-350EFDB77E97}" type="presParOf" srcId="{EA8F9913-A5FE-45DF-A08E-111221FE9C14}" destId="{E76E0E83-7FB3-4116-B243-5DFD7BB13E76}" srcOrd="0" destOrd="0" presId="urn:microsoft.com/office/officeart/2005/8/layout/hierarchy1"/>
    <dgm:cxn modelId="{1858A26F-2BF3-46B5-9D99-1B72ADA1DD88}" type="presParOf" srcId="{E76E0E83-7FB3-4116-B243-5DFD7BB13E76}" destId="{4A5EA59E-ABB1-430E-A054-B655CCAFCA07}" srcOrd="0" destOrd="0" presId="urn:microsoft.com/office/officeart/2005/8/layout/hierarchy1"/>
    <dgm:cxn modelId="{833AFC33-BDE0-498B-9926-7177442A3639}" type="presParOf" srcId="{E76E0E83-7FB3-4116-B243-5DFD7BB13E76}" destId="{83D7CF79-DF1C-4EBE-AF51-0CE2E35B32EE}" srcOrd="1" destOrd="0" presId="urn:microsoft.com/office/officeart/2005/8/layout/hierarchy1"/>
    <dgm:cxn modelId="{97D80EC4-2478-4A09-8D9E-A809D501E669}" type="presParOf" srcId="{EA8F9913-A5FE-45DF-A08E-111221FE9C14}" destId="{2954031D-7428-4512-B551-BD28168A4B38}" srcOrd="1" destOrd="0" presId="urn:microsoft.com/office/officeart/2005/8/layout/hierarchy1"/>
    <dgm:cxn modelId="{482D9022-B651-4AB7-8C92-782FD5C2C373}" type="presParOf" srcId="{3651D109-31D5-46B5-804B-10F10699E2F6}" destId="{257A09A5-8213-4590-89BF-11DBCB53DDF5}" srcOrd="4" destOrd="0" presId="urn:microsoft.com/office/officeart/2005/8/layout/hierarchy1"/>
    <dgm:cxn modelId="{4892B687-4077-40C1-8441-192C0D12C4AC}" type="presParOf" srcId="{3651D109-31D5-46B5-804B-10F10699E2F6}" destId="{32667101-3AAA-4822-B32E-AE544053BCA6}" srcOrd="5" destOrd="0" presId="urn:microsoft.com/office/officeart/2005/8/layout/hierarchy1"/>
    <dgm:cxn modelId="{E530A5E3-4DA4-4029-8777-C94B4F02A4D6}" type="presParOf" srcId="{32667101-3AAA-4822-B32E-AE544053BCA6}" destId="{3DDFC7D5-0C7A-4128-8F28-FA05B8FCFE9C}" srcOrd="0" destOrd="0" presId="urn:microsoft.com/office/officeart/2005/8/layout/hierarchy1"/>
    <dgm:cxn modelId="{8EFA7995-F845-4AD9-AF49-1AF99228A039}" type="presParOf" srcId="{3DDFC7D5-0C7A-4128-8F28-FA05B8FCFE9C}" destId="{FC6F1B7D-7E3B-453E-9E2C-54191ED3F105}" srcOrd="0" destOrd="0" presId="urn:microsoft.com/office/officeart/2005/8/layout/hierarchy1"/>
    <dgm:cxn modelId="{8207A7B3-C239-458B-AAEA-249507CA9D26}" type="presParOf" srcId="{3DDFC7D5-0C7A-4128-8F28-FA05B8FCFE9C}" destId="{F43A5154-B189-4CF2-9414-6D9486544951}" srcOrd="1" destOrd="0" presId="urn:microsoft.com/office/officeart/2005/8/layout/hierarchy1"/>
    <dgm:cxn modelId="{AAA28EBA-5489-4702-AAF2-1F465B5A9D4A}" type="presParOf" srcId="{32667101-3AAA-4822-B32E-AE544053BCA6}" destId="{D68293AD-C18F-44B3-B40D-4E5303922D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456BD-0FF8-4B71-AD11-CE10ADA6209E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1BC76-A095-42FC-AA42-E11E2F4DB355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Students Working and Living Near Highway 101 / Transportation Corridor Needing G.E. Courses</a:t>
          </a:r>
          <a:endParaRPr lang="en-US" sz="1500" kern="1200" dirty="0"/>
        </a:p>
      </dsp:txBody>
      <dsp:txXfrm>
        <a:off x="3827652" y="507327"/>
        <a:ext cx="2837275" cy="966780"/>
      </dsp:txXfrm>
    </dsp:sp>
    <dsp:sp modelId="{4366DEFA-4CDA-4F18-949B-63328788F74A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Professionals Working in Nearby Tech </a:t>
          </a:r>
          <a:r>
            <a:rPr lang="en-US" sz="1500" kern="1200" smtClean="0"/>
            <a:t>Companies Needing </a:t>
          </a:r>
          <a:r>
            <a:rPr lang="en-US" sz="1500" kern="1200" dirty="0" smtClean="0"/>
            <a:t>Targeted Courses to Enhance Skills</a:t>
          </a:r>
          <a:endParaRPr lang="en-US" sz="1500" kern="1200" dirty="0"/>
        </a:p>
      </dsp:txBody>
      <dsp:txXfrm>
        <a:off x="3827652" y="1712630"/>
        <a:ext cx="2837275" cy="966780"/>
      </dsp:txXfrm>
    </dsp:sp>
    <dsp:sp modelId="{E6B9EF00-ED84-43D0-A033-296004C40587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Students Attracted to Existing and New Programs</a:t>
          </a:r>
          <a:endParaRPr lang="en-US" sz="1500" kern="1200" dirty="0"/>
        </a:p>
      </dsp:txBody>
      <dsp:txXfrm>
        <a:off x="3827652" y="2917932"/>
        <a:ext cx="2837275" cy="96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1BBFF-B620-45CC-BA98-FF2CDDB1D0A4}">
      <dsp:nvSpPr>
        <dsp:cNvPr id="0" name=""/>
        <dsp:cNvSpPr/>
      </dsp:nvSpPr>
      <dsp:spPr>
        <a:xfrm>
          <a:off x="0" y="496381"/>
          <a:ext cx="404018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312420" rIns="3135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Child Development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EMR / EMT / Paramedics</a:t>
          </a:r>
          <a:endParaRPr lang="en-US" sz="1500" kern="1200" dirty="0"/>
        </a:p>
      </dsp:txBody>
      <dsp:txXfrm>
        <a:off x="0" y="496381"/>
        <a:ext cx="4040188" cy="874125"/>
      </dsp:txXfrm>
    </dsp:sp>
    <dsp:sp modelId="{64F6742A-8CC4-4C45-8474-98F5C3750C11}">
      <dsp:nvSpPr>
        <dsp:cNvPr id="0" name=""/>
        <dsp:cNvSpPr/>
      </dsp:nvSpPr>
      <dsp:spPr>
        <a:xfrm>
          <a:off x="202009" y="274981"/>
          <a:ext cx="282813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Continuing Programs</a:t>
          </a:r>
          <a:endParaRPr lang="en-US" sz="1500" kern="1200" dirty="0"/>
        </a:p>
      </dsp:txBody>
      <dsp:txXfrm>
        <a:off x="223625" y="296597"/>
        <a:ext cx="2784899" cy="399568"/>
      </dsp:txXfrm>
    </dsp:sp>
    <dsp:sp modelId="{8750F722-80EC-4375-82EB-74B3D2E03B6C}">
      <dsp:nvSpPr>
        <dsp:cNvPr id="0" name=""/>
        <dsp:cNvSpPr/>
      </dsp:nvSpPr>
      <dsp:spPr>
        <a:xfrm>
          <a:off x="0" y="1672906"/>
          <a:ext cx="404018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312420" rIns="3135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Computer Science, Accounting, Business, Art (Digital)</a:t>
          </a:r>
          <a:endParaRPr lang="en-US" sz="1500" kern="1200" dirty="0"/>
        </a:p>
      </dsp:txBody>
      <dsp:txXfrm>
        <a:off x="0" y="1672906"/>
        <a:ext cx="4040188" cy="850500"/>
      </dsp:txXfrm>
    </dsp:sp>
    <dsp:sp modelId="{9BF2FB1F-3E5C-4123-BA69-D033F44D079A}">
      <dsp:nvSpPr>
        <dsp:cNvPr id="0" name=""/>
        <dsp:cNvSpPr/>
      </dsp:nvSpPr>
      <dsp:spPr>
        <a:xfrm>
          <a:off x="202009" y="1451506"/>
          <a:ext cx="282813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Continuing Career Courses</a:t>
          </a:r>
        </a:p>
      </dsp:txBody>
      <dsp:txXfrm>
        <a:off x="223625" y="1473122"/>
        <a:ext cx="2784899" cy="399568"/>
      </dsp:txXfrm>
    </dsp:sp>
    <dsp:sp modelId="{9E54E47D-D95F-4072-8158-602778FEF1B4}">
      <dsp:nvSpPr>
        <dsp:cNvPr id="0" name=""/>
        <dsp:cNvSpPr/>
      </dsp:nvSpPr>
      <dsp:spPr>
        <a:xfrm>
          <a:off x="0" y="2825806"/>
          <a:ext cx="404018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563" tIns="312420" rIns="313563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Math, English, Economics, Sociology, ESL, Astronomy, Communications</a:t>
          </a:r>
          <a:endParaRPr lang="en-US" sz="1500" kern="1200" dirty="0"/>
        </a:p>
      </dsp:txBody>
      <dsp:txXfrm>
        <a:off x="0" y="2825806"/>
        <a:ext cx="4040188" cy="850500"/>
      </dsp:txXfrm>
    </dsp:sp>
    <dsp:sp modelId="{8AD0BBE0-D96B-4E36-A60E-FC03303C7D47}">
      <dsp:nvSpPr>
        <dsp:cNvPr id="0" name=""/>
        <dsp:cNvSpPr/>
      </dsp:nvSpPr>
      <dsp:spPr>
        <a:xfrm>
          <a:off x="202009" y="2604406"/>
          <a:ext cx="282813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Continuing G.E./Support Courses</a:t>
          </a:r>
          <a:endParaRPr lang="en-US" sz="1500" kern="1200" dirty="0"/>
        </a:p>
      </dsp:txBody>
      <dsp:txXfrm>
        <a:off x="223625" y="2626022"/>
        <a:ext cx="2784899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1BBFF-B620-45CC-BA98-FF2CDDB1D0A4}">
      <dsp:nvSpPr>
        <dsp:cNvPr id="0" name=""/>
        <dsp:cNvSpPr/>
      </dsp:nvSpPr>
      <dsp:spPr>
        <a:xfrm>
          <a:off x="0" y="433021"/>
          <a:ext cx="40417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687" tIns="354076" rIns="3136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Geospatial Technology</a:t>
          </a:r>
          <a:endParaRPr lang="en-US" sz="1700" kern="1200" dirty="0"/>
        </a:p>
      </dsp:txBody>
      <dsp:txXfrm>
        <a:off x="0" y="433021"/>
        <a:ext cx="4041775" cy="722925"/>
      </dsp:txXfrm>
    </dsp:sp>
    <dsp:sp modelId="{64F6742A-8CC4-4C45-8474-98F5C3750C11}">
      <dsp:nvSpPr>
        <dsp:cNvPr id="0" name=""/>
        <dsp:cNvSpPr/>
      </dsp:nvSpPr>
      <dsp:spPr>
        <a:xfrm>
          <a:off x="202088" y="182101"/>
          <a:ext cx="28292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 Program</a:t>
          </a:r>
          <a:endParaRPr lang="en-US" sz="1700" kern="1200" dirty="0"/>
        </a:p>
      </dsp:txBody>
      <dsp:txXfrm>
        <a:off x="226586" y="206599"/>
        <a:ext cx="2780246" cy="452844"/>
      </dsp:txXfrm>
    </dsp:sp>
    <dsp:sp modelId="{8750F722-80EC-4375-82EB-74B3D2E03B6C}">
      <dsp:nvSpPr>
        <dsp:cNvPr id="0" name=""/>
        <dsp:cNvSpPr/>
      </dsp:nvSpPr>
      <dsp:spPr>
        <a:xfrm>
          <a:off x="0" y="1498666"/>
          <a:ext cx="40417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687" tIns="354076" rIns="3136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Engineering, Graphic Design (Digital)</a:t>
          </a:r>
          <a:endParaRPr lang="en-US" sz="1700" kern="1200" dirty="0"/>
        </a:p>
      </dsp:txBody>
      <dsp:txXfrm>
        <a:off x="0" y="1498666"/>
        <a:ext cx="4041775" cy="722925"/>
      </dsp:txXfrm>
    </dsp:sp>
    <dsp:sp modelId="{9BF2FB1F-3E5C-4123-BA69-D033F44D079A}">
      <dsp:nvSpPr>
        <dsp:cNvPr id="0" name=""/>
        <dsp:cNvSpPr/>
      </dsp:nvSpPr>
      <dsp:spPr>
        <a:xfrm>
          <a:off x="202088" y="1247746"/>
          <a:ext cx="28292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 Career Courses</a:t>
          </a:r>
        </a:p>
      </dsp:txBody>
      <dsp:txXfrm>
        <a:off x="226586" y="1272244"/>
        <a:ext cx="2780246" cy="452844"/>
      </dsp:txXfrm>
    </dsp:sp>
    <dsp:sp modelId="{9E54E47D-D95F-4072-8158-602778FEF1B4}">
      <dsp:nvSpPr>
        <dsp:cNvPr id="0" name=""/>
        <dsp:cNvSpPr/>
      </dsp:nvSpPr>
      <dsp:spPr>
        <a:xfrm>
          <a:off x="0" y="2564311"/>
          <a:ext cx="4041775" cy="1204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687" tIns="354076" rIns="3136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Anthropology, Geography, History, Philosophy, Political Science, Psychology</a:t>
          </a:r>
          <a:endParaRPr lang="en-US" sz="1700" kern="1200" dirty="0"/>
        </a:p>
      </dsp:txBody>
      <dsp:txXfrm>
        <a:off x="0" y="2564311"/>
        <a:ext cx="4041775" cy="1204875"/>
      </dsp:txXfrm>
    </dsp:sp>
    <dsp:sp modelId="{8AD0BBE0-D96B-4E36-A60E-FC03303C7D47}">
      <dsp:nvSpPr>
        <dsp:cNvPr id="0" name=""/>
        <dsp:cNvSpPr/>
      </dsp:nvSpPr>
      <dsp:spPr>
        <a:xfrm>
          <a:off x="202088" y="2313391"/>
          <a:ext cx="282924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 G.E./Support Courses</a:t>
          </a:r>
          <a:endParaRPr lang="en-US" sz="1700" kern="1200" dirty="0"/>
        </a:p>
      </dsp:txBody>
      <dsp:txXfrm>
        <a:off x="226586" y="2337889"/>
        <a:ext cx="278024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3D871-CC9F-4219-8675-9CFDE7D54DD1}">
      <dsp:nvSpPr>
        <dsp:cNvPr id="0" name=""/>
        <dsp:cNvSpPr/>
      </dsp:nvSpPr>
      <dsp:spPr>
        <a:xfrm>
          <a:off x="523161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7B47B-52D1-41C1-94DF-7C8AB1312EA5}">
      <dsp:nvSpPr>
        <dsp:cNvPr id="0" name=""/>
        <dsp:cNvSpPr/>
      </dsp:nvSpPr>
      <dsp:spPr>
        <a:xfrm>
          <a:off x="1442837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D304F-6AB7-47FF-B21C-41C9C3491AAF}">
      <dsp:nvSpPr>
        <dsp:cNvPr id="0" name=""/>
        <dsp:cNvSpPr/>
      </dsp:nvSpPr>
      <dsp:spPr>
        <a:xfrm>
          <a:off x="464897" y="3217959"/>
          <a:ext cx="383143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Phase I:  Measure C Planning (Community Support and Funding)</a:t>
          </a:r>
          <a:endParaRPr lang="en-US" sz="2800" kern="1200" dirty="0"/>
        </a:p>
      </dsp:txBody>
      <dsp:txXfrm>
        <a:off x="464897" y="3217959"/>
        <a:ext cx="3831439" cy="1308003"/>
      </dsp:txXfrm>
    </dsp:sp>
    <dsp:sp modelId="{198927D2-E0E7-4824-ACDE-DCF65F4E0875}">
      <dsp:nvSpPr>
        <dsp:cNvPr id="0" name=""/>
        <dsp:cNvSpPr/>
      </dsp:nvSpPr>
      <dsp:spPr>
        <a:xfrm>
          <a:off x="3104771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D29C3-7E3A-432D-A797-5863E88FE3D7}">
      <dsp:nvSpPr>
        <dsp:cNvPr id="0" name=""/>
        <dsp:cNvSpPr/>
      </dsp:nvSpPr>
      <dsp:spPr>
        <a:xfrm>
          <a:off x="3274947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Phase II:  Site Selection</a:t>
          </a:r>
          <a:endParaRPr lang="en-US" sz="2800" kern="1200" dirty="0"/>
        </a:p>
      </dsp:txBody>
      <dsp:txXfrm>
        <a:off x="3274947" y="2063839"/>
        <a:ext cx="1737969" cy="2462123"/>
      </dsp:txXfrm>
    </dsp:sp>
    <dsp:sp modelId="{BDEDE505-9B6C-42F7-99B2-E6F1540E6D66}">
      <dsp:nvSpPr>
        <dsp:cNvPr id="0" name=""/>
        <dsp:cNvSpPr/>
      </dsp:nvSpPr>
      <dsp:spPr>
        <a:xfrm>
          <a:off x="5103436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0CE55-DEDD-44EA-97E8-57DBF61B6EC0}">
      <dsp:nvSpPr>
        <dsp:cNvPr id="0" name=""/>
        <dsp:cNvSpPr/>
      </dsp:nvSpPr>
      <dsp:spPr>
        <a:xfrm>
          <a:off x="5334007" y="1380418"/>
          <a:ext cx="2214868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Phase III:  Current Operational Planning</a:t>
          </a:r>
          <a:endParaRPr lang="en-US" sz="2800" kern="1200" dirty="0"/>
        </a:p>
      </dsp:txBody>
      <dsp:txXfrm>
        <a:off x="5334007" y="1380418"/>
        <a:ext cx="2214868" cy="31455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09A5-8213-4590-89BF-11DBCB53DDF5}">
      <dsp:nvSpPr>
        <dsp:cNvPr id="0" name=""/>
        <dsp:cNvSpPr/>
      </dsp:nvSpPr>
      <dsp:spPr>
        <a:xfrm>
          <a:off x="3241208" y="1637767"/>
          <a:ext cx="1113889" cy="26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27"/>
              </a:lnTo>
              <a:lnTo>
                <a:pt x="1113889" y="180627"/>
              </a:lnTo>
              <a:lnTo>
                <a:pt x="1113889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48D83-9B22-4CA9-90AD-0A543C168281}">
      <dsp:nvSpPr>
        <dsp:cNvPr id="0" name=""/>
        <dsp:cNvSpPr/>
      </dsp:nvSpPr>
      <dsp:spPr>
        <a:xfrm>
          <a:off x="3241208" y="3325309"/>
          <a:ext cx="2784722" cy="26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27"/>
              </a:lnTo>
              <a:lnTo>
                <a:pt x="2784722" y="180627"/>
              </a:lnTo>
              <a:lnTo>
                <a:pt x="2784722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32F60-8D30-4F8B-9531-FF8BCFACB39F}">
      <dsp:nvSpPr>
        <dsp:cNvPr id="0" name=""/>
        <dsp:cNvSpPr/>
      </dsp:nvSpPr>
      <dsp:spPr>
        <a:xfrm>
          <a:off x="3241208" y="3325309"/>
          <a:ext cx="1670833" cy="26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27"/>
              </a:lnTo>
              <a:lnTo>
                <a:pt x="1670833" y="180627"/>
              </a:lnTo>
              <a:lnTo>
                <a:pt x="1670833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E21F0-6AD7-4DB2-BF9D-8342B308F31E}">
      <dsp:nvSpPr>
        <dsp:cNvPr id="0" name=""/>
        <dsp:cNvSpPr/>
      </dsp:nvSpPr>
      <dsp:spPr>
        <a:xfrm>
          <a:off x="3241208" y="3325309"/>
          <a:ext cx="556944" cy="26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27"/>
              </a:lnTo>
              <a:lnTo>
                <a:pt x="556944" y="180627"/>
              </a:lnTo>
              <a:lnTo>
                <a:pt x="556944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BF41B-7391-4E17-BC15-EFE2FCACFB1D}">
      <dsp:nvSpPr>
        <dsp:cNvPr id="0" name=""/>
        <dsp:cNvSpPr/>
      </dsp:nvSpPr>
      <dsp:spPr>
        <a:xfrm>
          <a:off x="2684263" y="3325309"/>
          <a:ext cx="556944" cy="265054"/>
        </a:xfrm>
        <a:custGeom>
          <a:avLst/>
          <a:gdLst/>
          <a:ahLst/>
          <a:cxnLst/>
          <a:rect l="0" t="0" r="0" b="0"/>
          <a:pathLst>
            <a:path>
              <a:moveTo>
                <a:pt x="556944" y="0"/>
              </a:moveTo>
              <a:lnTo>
                <a:pt x="556944" y="180627"/>
              </a:lnTo>
              <a:lnTo>
                <a:pt x="0" y="180627"/>
              </a:lnTo>
              <a:lnTo>
                <a:pt x="0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103B4-533E-4FB0-A3FC-F371EA80FB2E}">
      <dsp:nvSpPr>
        <dsp:cNvPr id="0" name=""/>
        <dsp:cNvSpPr/>
      </dsp:nvSpPr>
      <dsp:spPr>
        <a:xfrm>
          <a:off x="1570374" y="3325309"/>
          <a:ext cx="1670833" cy="265054"/>
        </a:xfrm>
        <a:custGeom>
          <a:avLst/>
          <a:gdLst/>
          <a:ahLst/>
          <a:cxnLst/>
          <a:rect l="0" t="0" r="0" b="0"/>
          <a:pathLst>
            <a:path>
              <a:moveTo>
                <a:pt x="1670833" y="0"/>
              </a:moveTo>
              <a:lnTo>
                <a:pt x="1670833" y="180627"/>
              </a:lnTo>
              <a:lnTo>
                <a:pt x="0" y="180627"/>
              </a:lnTo>
              <a:lnTo>
                <a:pt x="0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7B003-2669-437D-8EBD-D12F216FC598}">
      <dsp:nvSpPr>
        <dsp:cNvPr id="0" name=""/>
        <dsp:cNvSpPr/>
      </dsp:nvSpPr>
      <dsp:spPr>
        <a:xfrm>
          <a:off x="456485" y="3325309"/>
          <a:ext cx="2784722" cy="265054"/>
        </a:xfrm>
        <a:custGeom>
          <a:avLst/>
          <a:gdLst/>
          <a:ahLst/>
          <a:cxnLst/>
          <a:rect l="0" t="0" r="0" b="0"/>
          <a:pathLst>
            <a:path>
              <a:moveTo>
                <a:pt x="2784722" y="0"/>
              </a:moveTo>
              <a:lnTo>
                <a:pt x="2784722" y="180627"/>
              </a:lnTo>
              <a:lnTo>
                <a:pt x="0" y="180627"/>
              </a:lnTo>
              <a:lnTo>
                <a:pt x="0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4DA0D-2695-431F-AD38-B740739B6550}">
      <dsp:nvSpPr>
        <dsp:cNvPr id="0" name=""/>
        <dsp:cNvSpPr/>
      </dsp:nvSpPr>
      <dsp:spPr>
        <a:xfrm>
          <a:off x="3195488" y="2481538"/>
          <a:ext cx="91440" cy="265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91C41-5AAF-4B49-9AA5-C70A24773EEC}">
      <dsp:nvSpPr>
        <dsp:cNvPr id="0" name=""/>
        <dsp:cNvSpPr/>
      </dsp:nvSpPr>
      <dsp:spPr>
        <a:xfrm>
          <a:off x="3195488" y="1637767"/>
          <a:ext cx="91440" cy="265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FC21B-EFA3-4471-B942-EE0B066C5E6E}">
      <dsp:nvSpPr>
        <dsp:cNvPr id="0" name=""/>
        <dsp:cNvSpPr/>
      </dsp:nvSpPr>
      <dsp:spPr>
        <a:xfrm>
          <a:off x="2127319" y="1637767"/>
          <a:ext cx="1113889" cy="265054"/>
        </a:xfrm>
        <a:custGeom>
          <a:avLst/>
          <a:gdLst/>
          <a:ahLst/>
          <a:cxnLst/>
          <a:rect l="0" t="0" r="0" b="0"/>
          <a:pathLst>
            <a:path>
              <a:moveTo>
                <a:pt x="1113889" y="0"/>
              </a:moveTo>
              <a:lnTo>
                <a:pt x="1113889" y="180627"/>
              </a:lnTo>
              <a:lnTo>
                <a:pt x="0" y="180627"/>
              </a:lnTo>
              <a:lnTo>
                <a:pt x="0" y="26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B31FF-4728-4A4C-82E9-6E0E682A01E6}">
      <dsp:nvSpPr>
        <dsp:cNvPr id="0" name=""/>
        <dsp:cNvSpPr/>
      </dsp:nvSpPr>
      <dsp:spPr>
        <a:xfrm>
          <a:off x="3195488" y="793996"/>
          <a:ext cx="91440" cy="265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D525F-A4A1-4E6E-BACE-606DA86A5224}">
      <dsp:nvSpPr>
        <dsp:cNvPr id="0" name=""/>
        <dsp:cNvSpPr/>
      </dsp:nvSpPr>
      <dsp:spPr>
        <a:xfrm>
          <a:off x="2785526" y="215280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CA6338-929D-4527-9492-681794BB1483}">
      <dsp:nvSpPr>
        <dsp:cNvPr id="0" name=""/>
        <dsp:cNvSpPr/>
      </dsp:nvSpPr>
      <dsp:spPr>
        <a:xfrm>
          <a:off x="2886788" y="311479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Chancellor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Foothill -De Anza Community College District</a:t>
          </a:r>
        </a:p>
      </dsp:txBody>
      <dsp:txXfrm>
        <a:off x="2903738" y="328429"/>
        <a:ext cx="877463" cy="544815"/>
      </dsp:txXfrm>
    </dsp:sp>
    <dsp:sp modelId="{CA64A441-1A51-4FC4-B940-D9FF280E7063}">
      <dsp:nvSpPr>
        <dsp:cNvPr id="0" name=""/>
        <dsp:cNvSpPr/>
      </dsp:nvSpPr>
      <dsp:spPr>
        <a:xfrm>
          <a:off x="2785526" y="1059051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729764-A013-4416-93AE-9265FE8C662A}">
      <dsp:nvSpPr>
        <dsp:cNvPr id="0" name=""/>
        <dsp:cNvSpPr/>
      </dsp:nvSpPr>
      <dsp:spPr>
        <a:xfrm>
          <a:off x="2886788" y="1155250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President                          Foothill College</a:t>
          </a:r>
        </a:p>
      </dsp:txBody>
      <dsp:txXfrm>
        <a:off x="2903738" y="1172200"/>
        <a:ext cx="877463" cy="544815"/>
      </dsp:txXfrm>
    </dsp:sp>
    <dsp:sp modelId="{CC0B43AE-9420-4891-A8F7-73E77A0BA177}">
      <dsp:nvSpPr>
        <dsp:cNvPr id="0" name=""/>
        <dsp:cNvSpPr/>
      </dsp:nvSpPr>
      <dsp:spPr>
        <a:xfrm>
          <a:off x="1671637" y="1902822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C77B8B-D974-4BD7-913D-DE762097D43D}">
      <dsp:nvSpPr>
        <dsp:cNvPr id="0" name=""/>
        <dsp:cNvSpPr/>
      </dsp:nvSpPr>
      <dsp:spPr>
        <a:xfrm>
          <a:off x="1772899" y="1999021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Vice President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Finance                                   &amp;                                           Admin Services</a:t>
          </a:r>
        </a:p>
      </dsp:txBody>
      <dsp:txXfrm>
        <a:off x="1789849" y="2015971"/>
        <a:ext cx="877463" cy="544815"/>
      </dsp:txXfrm>
    </dsp:sp>
    <dsp:sp modelId="{2023AE32-749B-4B93-9DDE-1BDCDB3A2B1C}">
      <dsp:nvSpPr>
        <dsp:cNvPr id="0" name=""/>
        <dsp:cNvSpPr/>
      </dsp:nvSpPr>
      <dsp:spPr>
        <a:xfrm>
          <a:off x="2785526" y="1902822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17F00-AC51-49AF-B7EB-90868BB07221}">
      <dsp:nvSpPr>
        <dsp:cNvPr id="0" name=""/>
        <dsp:cNvSpPr/>
      </dsp:nvSpPr>
      <dsp:spPr>
        <a:xfrm>
          <a:off x="2886788" y="1999021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Vice President Instruction                                 &amp;                                 Institutional Research</a:t>
          </a:r>
        </a:p>
      </dsp:txBody>
      <dsp:txXfrm>
        <a:off x="2903738" y="2015971"/>
        <a:ext cx="877463" cy="544815"/>
      </dsp:txXfrm>
    </dsp:sp>
    <dsp:sp modelId="{15A50E3E-F4B3-4157-8F79-3F44B34548B3}">
      <dsp:nvSpPr>
        <dsp:cNvPr id="0" name=""/>
        <dsp:cNvSpPr/>
      </dsp:nvSpPr>
      <dsp:spPr>
        <a:xfrm>
          <a:off x="2785526" y="2746593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9F761C-021D-4CCF-B838-2C243EB2A70E}">
      <dsp:nvSpPr>
        <dsp:cNvPr id="0" name=""/>
        <dsp:cNvSpPr/>
      </dsp:nvSpPr>
      <dsp:spPr>
        <a:xfrm>
          <a:off x="2886788" y="2842792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Dean                            Education Center</a:t>
          </a:r>
        </a:p>
      </dsp:txBody>
      <dsp:txXfrm>
        <a:off x="2903738" y="2859742"/>
        <a:ext cx="877463" cy="544815"/>
      </dsp:txXfrm>
    </dsp:sp>
    <dsp:sp modelId="{34F98258-6FE1-49E6-B466-D21D4A70DB71}">
      <dsp:nvSpPr>
        <dsp:cNvPr id="0" name=""/>
        <dsp:cNvSpPr/>
      </dsp:nvSpPr>
      <dsp:spPr>
        <a:xfrm>
          <a:off x="803" y="3590364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805798-F6DB-4D33-A26F-8A52D99C878E}">
      <dsp:nvSpPr>
        <dsp:cNvPr id="0" name=""/>
        <dsp:cNvSpPr/>
      </dsp:nvSpPr>
      <dsp:spPr>
        <a:xfrm>
          <a:off x="102066" y="3686563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Campus Supervisor</a:t>
          </a:r>
        </a:p>
      </dsp:txBody>
      <dsp:txXfrm>
        <a:off x="119016" y="3703513"/>
        <a:ext cx="877463" cy="544815"/>
      </dsp:txXfrm>
    </dsp:sp>
    <dsp:sp modelId="{94059E62-F46F-4815-A851-2DA44D573507}">
      <dsp:nvSpPr>
        <dsp:cNvPr id="0" name=""/>
        <dsp:cNvSpPr/>
      </dsp:nvSpPr>
      <dsp:spPr>
        <a:xfrm>
          <a:off x="1114692" y="3590364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7B45BD-A2E7-4D23-B1EF-B0A62D764F26}">
      <dsp:nvSpPr>
        <dsp:cNvPr id="0" name=""/>
        <dsp:cNvSpPr/>
      </dsp:nvSpPr>
      <dsp:spPr>
        <a:xfrm>
          <a:off x="1215955" y="3686563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Admin I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Student Services/HUB</a:t>
          </a:r>
        </a:p>
      </dsp:txBody>
      <dsp:txXfrm>
        <a:off x="1232905" y="3703513"/>
        <a:ext cx="877463" cy="544815"/>
      </dsp:txXfrm>
    </dsp:sp>
    <dsp:sp modelId="{58D29FA2-96D7-4007-AA75-1684B273D92E}">
      <dsp:nvSpPr>
        <dsp:cNvPr id="0" name=""/>
        <dsp:cNvSpPr/>
      </dsp:nvSpPr>
      <dsp:spPr>
        <a:xfrm>
          <a:off x="2228581" y="3590364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D2CE04-F626-4560-8C90-EE00C8E7521E}">
      <dsp:nvSpPr>
        <dsp:cNvPr id="0" name=""/>
        <dsp:cNvSpPr/>
      </dsp:nvSpPr>
      <dsp:spPr>
        <a:xfrm>
          <a:off x="2329844" y="3686563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Instructional Computer Lab Admin</a:t>
          </a:r>
        </a:p>
      </dsp:txBody>
      <dsp:txXfrm>
        <a:off x="2346794" y="3703513"/>
        <a:ext cx="877463" cy="544815"/>
      </dsp:txXfrm>
    </dsp:sp>
    <dsp:sp modelId="{B617A45C-3E62-4DB7-B74E-FB3B24F80828}">
      <dsp:nvSpPr>
        <dsp:cNvPr id="0" name=""/>
        <dsp:cNvSpPr/>
      </dsp:nvSpPr>
      <dsp:spPr>
        <a:xfrm>
          <a:off x="3342470" y="3590364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A44725-8AB0-4550-9586-251102713AB6}">
      <dsp:nvSpPr>
        <dsp:cNvPr id="0" name=""/>
        <dsp:cNvSpPr/>
      </dsp:nvSpPr>
      <dsp:spPr>
        <a:xfrm>
          <a:off x="3443733" y="3686563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Program Coordinator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EMT/Pramedic/Pharm Tech/ GHHA</a:t>
          </a:r>
        </a:p>
      </dsp:txBody>
      <dsp:txXfrm>
        <a:off x="3460683" y="3703513"/>
        <a:ext cx="877463" cy="544815"/>
      </dsp:txXfrm>
    </dsp:sp>
    <dsp:sp modelId="{A7FE0FC4-7D7B-4EDA-9829-2477804BF492}">
      <dsp:nvSpPr>
        <dsp:cNvPr id="0" name=""/>
        <dsp:cNvSpPr/>
      </dsp:nvSpPr>
      <dsp:spPr>
        <a:xfrm>
          <a:off x="4456359" y="3590364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DF4FDC-56CE-4199-9899-0FCC7F15C450}">
      <dsp:nvSpPr>
        <dsp:cNvPr id="0" name=""/>
        <dsp:cNvSpPr/>
      </dsp:nvSpPr>
      <dsp:spPr>
        <a:xfrm>
          <a:off x="4557622" y="3686563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Program Coordinator  Grants &amp; Outreach</a:t>
          </a:r>
        </a:p>
      </dsp:txBody>
      <dsp:txXfrm>
        <a:off x="4574572" y="3703513"/>
        <a:ext cx="877463" cy="544815"/>
      </dsp:txXfrm>
    </dsp:sp>
    <dsp:sp modelId="{4A5EA59E-ABB1-430E-A054-B655CCAFCA07}">
      <dsp:nvSpPr>
        <dsp:cNvPr id="0" name=""/>
        <dsp:cNvSpPr/>
      </dsp:nvSpPr>
      <dsp:spPr>
        <a:xfrm>
          <a:off x="5570248" y="3590364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D7CF79-DF1C-4EBE-AF51-0CE2E35B32EE}">
      <dsp:nvSpPr>
        <dsp:cNvPr id="0" name=""/>
        <dsp:cNvSpPr/>
      </dsp:nvSpPr>
      <dsp:spPr>
        <a:xfrm>
          <a:off x="5671511" y="3686563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Admission &amp; Records Coordinator</a:t>
          </a:r>
        </a:p>
      </dsp:txBody>
      <dsp:txXfrm>
        <a:off x="5688461" y="3703513"/>
        <a:ext cx="877463" cy="544815"/>
      </dsp:txXfrm>
    </dsp:sp>
    <dsp:sp modelId="{FC6F1B7D-7E3B-453E-9E2C-54191ED3F105}">
      <dsp:nvSpPr>
        <dsp:cNvPr id="0" name=""/>
        <dsp:cNvSpPr/>
      </dsp:nvSpPr>
      <dsp:spPr>
        <a:xfrm>
          <a:off x="3899415" y="1902822"/>
          <a:ext cx="911363" cy="578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3A5154-B189-4CF2-9414-6D9486544951}">
      <dsp:nvSpPr>
        <dsp:cNvPr id="0" name=""/>
        <dsp:cNvSpPr/>
      </dsp:nvSpPr>
      <dsp:spPr>
        <a:xfrm>
          <a:off x="4000677" y="1999021"/>
          <a:ext cx="911363" cy="578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/>
            <a:t>Vice President                 Student Services</a:t>
          </a:r>
        </a:p>
      </dsp:txBody>
      <dsp:txXfrm>
        <a:off x="4017627" y="2015971"/>
        <a:ext cx="877463" cy="544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D215F-C8C1-44CE-808E-E366C9D02A1C}" type="datetimeFigureOut">
              <a:rPr lang="en-US" smtClean="0"/>
              <a:t>2/17/16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81CB1-2E1E-44E3-A15D-685885B60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9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Sunnyvale Center Substantive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690A5-FB20-4699-AA3A-6890BF7F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ACCJC Substantive Change Request:  Relocation From Middlefield (Palo Alto) to the Sunnyvale Center (Sunnyvale)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Summary Presentation to </a:t>
            </a:r>
            <a:r>
              <a:rPr lang="en-US" dirty="0" err="1" smtClean="0"/>
              <a:t>PaRC</a:t>
            </a:r>
            <a:endParaRPr lang="en-US" dirty="0" smtClean="0"/>
          </a:p>
          <a:p>
            <a:r>
              <a:rPr lang="en-US" dirty="0" smtClean="0"/>
              <a:t>Andrew </a:t>
            </a:r>
            <a:r>
              <a:rPr lang="en-US" dirty="0" err="1" smtClean="0"/>
              <a:t>LaManque</a:t>
            </a:r>
            <a:endParaRPr lang="en-US" dirty="0" smtClean="0"/>
          </a:p>
          <a:p>
            <a:r>
              <a:rPr lang="en-US" dirty="0" smtClean="0"/>
              <a:t>February 17,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description of the preparation and planning process for the change, i.e., when will the change go into effect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944355" cy="44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930" y="5867400"/>
            <a:ext cx="724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www.boarddocs.com/ca/fhda/Board.nsf/files/9YVPZX671BBA/$file/Ed%20Center%20presentation%207-29-15%20FINALdg.pdf (p. </a:t>
            </a:r>
            <a:r>
              <a:rPr lang="en-US" sz="1000" dirty="0" smtClean="0"/>
              <a:t>23), </a:t>
            </a:r>
            <a:r>
              <a:rPr lang="en-US" sz="1000" dirty="0"/>
              <a:t>August 3</a:t>
            </a:r>
            <a:r>
              <a:rPr lang="en-US" sz="1000" dirty="0" smtClean="0"/>
              <a:t>, </a:t>
            </a:r>
            <a:r>
              <a:rPr lang="en-US" sz="1000" dirty="0"/>
              <a:t>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Adequate and accessible student support services: enumerate services as detailed as possible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relocated Center will provide comprehensive student services support which includes: </a:t>
            </a:r>
          </a:p>
          <a:p>
            <a:pPr lvl="1"/>
            <a:r>
              <a:rPr lang="en-US" dirty="0" smtClean="0"/>
              <a:t>Admissions &amp; Records; </a:t>
            </a:r>
          </a:p>
          <a:p>
            <a:pPr lvl="1"/>
            <a:r>
              <a:rPr lang="en-US" dirty="0" smtClean="0"/>
              <a:t>Bookstore; academic,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areer and personal Counseling; </a:t>
            </a:r>
          </a:p>
          <a:p>
            <a:pPr lvl="1"/>
            <a:r>
              <a:rPr lang="en-US" dirty="0" smtClean="0"/>
              <a:t>Financial Aid; Library; </a:t>
            </a:r>
          </a:p>
          <a:p>
            <a:pPr lvl="1"/>
            <a:r>
              <a:rPr lang="en-US" dirty="0" smtClean="0"/>
              <a:t>Testing &amp; Assessment Center; </a:t>
            </a:r>
          </a:p>
          <a:p>
            <a:pPr lvl="1"/>
            <a:r>
              <a:rPr lang="en-US" dirty="0" smtClean="0"/>
              <a:t>Computer Lab; </a:t>
            </a:r>
          </a:p>
          <a:p>
            <a:pPr lvl="1"/>
            <a:r>
              <a:rPr lang="en-US" dirty="0" smtClean="0"/>
              <a:t>Tutoring; </a:t>
            </a:r>
          </a:p>
          <a:p>
            <a:pPr lvl="1"/>
            <a:r>
              <a:rPr lang="en-US" dirty="0" smtClean="0"/>
              <a:t>and services for veterans, disabled and EOPS students.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Sufficient and qualified faculty, management, and support staffing </a:t>
            </a:r>
            <a:endParaRPr lang="en-US" sz="2800" dirty="0"/>
          </a:p>
        </p:txBody>
      </p:sp>
      <p:graphicFrame>
        <p:nvGraphicFramePr>
          <p:cNvPr id="6" name="Diagra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679599"/>
              </p:ext>
            </p:extLst>
          </p:nvPr>
        </p:nvGraphicFramePr>
        <p:xfrm>
          <a:off x="1295400" y="1447800"/>
          <a:ext cx="6583679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0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College and Center Organization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46531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foothill.edu/accreditation/</a:t>
            </a:r>
            <a:r>
              <a:rPr lang="en-US" sz="1000" dirty="0" err="1"/>
              <a:t>subchg</a:t>
            </a:r>
            <a:r>
              <a:rPr lang="en-US" sz="1000" dirty="0"/>
              <a:t>/LetterofIntent.pdf (p. 10), August 18, 2015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Sustainable fiscal resources including the initial and long-term amount and sources of funding for the proposed change and an analysis of fiscal impact on the institution’s budget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19644"/>
              </p:ext>
            </p:extLst>
          </p:nvPr>
        </p:nvGraphicFramePr>
        <p:xfrm>
          <a:off x="1828800" y="5410200"/>
          <a:ext cx="5486400" cy="96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/>
              </a:tblGrid>
              <a:tr h="484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1) Middlefield Campus lease cost savings of $1M will pay for operating expenses (maintenance, utilities, etc.) in addition to increased staffing and program costs.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84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2) District is committed to support of relocated center allocating the same resources as used for grandfathered Middlefield Center/Campus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0" y="335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Budget includes funding for possible staffing increases.</a:t>
            </a:r>
            <a:endParaRPr lang="en-US" sz="1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05596" cy="37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1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- Classrooms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18 </a:t>
            </a:r>
            <a:r>
              <a:rPr lang="en-US" dirty="0"/>
              <a:t>state-of-the-art </a:t>
            </a:r>
            <a:r>
              <a:rPr lang="en-US" dirty="0" smtClean="0"/>
              <a:t>classrooms</a:t>
            </a:r>
          </a:p>
          <a:p>
            <a:r>
              <a:rPr lang="en-US" dirty="0"/>
              <a:t>2 Instructional Computer </a:t>
            </a:r>
            <a:r>
              <a:rPr lang="en-US" dirty="0" smtClean="0"/>
              <a:t>Labs</a:t>
            </a:r>
          </a:p>
          <a:p>
            <a:r>
              <a:rPr lang="en-US" dirty="0" smtClean="0"/>
              <a:t>A </a:t>
            </a:r>
            <a:r>
              <a:rPr lang="en-US" dirty="0"/>
              <a:t>rapid prototyping </a:t>
            </a:r>
            <a:r>
              <a:rPr lang="en-US" dirty="0" smtClean="0"/>
              <a:t>laboratory</a:t>
            </a:r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areas for students to meet and work on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Multiple </a:t>
            </a:r>
            <a:r>
              <a:rPr lang="en-US" dirty="0"/>
              <a:t>areas for computer access and educational assistance with </a:t>
            </a:r>
            <a:r>
              <a:rPr lang="en-US" dirty="0" smtClean="0"/>
              <a:t>their coursework</a:t>
            </a:r>
          </a:p>
          <a:p>
            <a:r>
              <a:rPr lang="en-US" dirty="0" smtClean="0"/>
              <a:t>The </a:t>
            </a:r>
            <a:r>
              <a:rPr lang="en-US" dirty="0"/>
              <a:t>classrooms will all have wireless interfaces for students, </a:t>
            </a:r>
            <a:r>
              <a:rPr lang="en-US" dirty="0" smtClean="0"/>
              <a:t>and the majority </a:t>
            </a:r>
            <a:r>
              <a:rPr lang="en-US" dirty="0"/>
              <a:t>of classrooms will have dual screen projectors that are laser versus traditional bulb technology.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05" y="2930412"/>
            <a:ext cx="2651990" cy="18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Concise description of the proposed change and the reasons for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Foothill College requests continued accreditation status for the relocation of its established educational center from its current location in Palo Alto to a site in nearby Sunnyvale, with operations beginning at the new location in the fall quarter of 2016.  </a:t>
            </a:r>
          </a:p>
          <a:p>
            <a:r>
              <a:rPr lang="en-US" dirty="0" smtClean="0"/>
              <a:t>The Board has reviewed several research studies over the years that have indicated a need for a facility in the northern part of the district along the highway101 and light rail transportation corridor. </a:t>
            </a:r>
          </a:p>
          <a:p>
            <a:r>
              <a:rPr lang="en-US" dirty="0" smtClean="0"/>
              <a:t>This change of address will allow the center to serve students in a modern facility owned by the district.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6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Foothill College Sunnyvale Center </a:t>
            </a:r>
            <a:br>
              <a:rPr lang="en-US" dirty="0" smtClean="0"/>
            </a:br>
            <a:r>
              <a:rPr lang="en-US" dirty="0" smtClean="0"/>
              <a:t>as of February 2016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7455241" cy="26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676400"/>
            <a:ext cx="27336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1905000"/>
            <a:ext cx="2224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1070 Innovation Way </a:t>
            </a:r>
          </a:p>
          <a:p>
            <a:r>
              <a:rPr lang="en-US" dirty="0" smtClean="0"/>
              <a:t>Sunnyvale, California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9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Rationale for the change including but not limited to labor market analysis 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181626" cy="429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1447800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Changing the Center’s location will address the instability of a leased site and better accommodate the changing needs of our student population.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3291267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Onizuka</a:t>
            </a:r>
            <a:r>
              <a:rPr lang="en-US" dirty="0" smtClean="0"/>
              <a:t> site is close to population growth areas and the source of much of Foothill‐De Anza’s current student population. The site is located in an attractive area in Moffett Business Park, a dynamic and growing part of Sunnyvale with access and proximity to key employers in the region.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Student Populations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9837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 description of the program to be offered.  The educational purposes of the change are clear and appropriate.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4040188" cy="639762"/>
          </a:xfrm>
        </p:spPr>
        <p:txBody>
          <a:bodyPr/>
          <a:lstStyle/>
          <a:p>
            <a:r>
              <a:rPr lang="en-US" dirty="0" smtClean="0"/>
              <a:t>Existing Courses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9596365"/>
              </p:ext>
            </p:extLst>
          </p:nvPr>
        </p:nvGraphicFramePr>
        <p:xfrm>
          <a:off x="381000" y="2438400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72000" y="2027238"/>
            <a:ext cx="4041775" cy="487362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Courses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523032"/>
            <a:ext cx="7543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Fall 2016 Sunnyvale Center schedule will include both existing and new courses</a:t>
            </a:r>
            <a:endParaRPr lang="en-US" dirty="0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95473792"/>
              </p:ext>
            </p:extLst>
          </p:nvPr>
        </p:nvGraphicFramePr>
        <p:xfrm>
          <a:off x="4572000" y="2438400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Sunnyvale Center will not have Physical Education facilities.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description of the program to be offered.  The educational purposes of the change are clear and appropriate.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Type of Course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Time of Day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701"/>
            <a:ext cx="4040188" cy="26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6526"/>
            <a:ext cx="4041775" cy="268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9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description of the planning process which led to the request for the change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629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2057400"/>
            <a:ext cx="1295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2011-2014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069068"/>
            <a:ext cx="13716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2014-2016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113" y="2045732"/>
            <a:ext cx="129108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2005-2011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0" y="2628900"/>
            <a:ext cx="63246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2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change’s relationship to the institution’s planning, evaluation, and stated mission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Sunnyvale Center will play a significant role in helping the college achieve the Foothill College Master Plan (February 2016) strategies, including: </a:t>
            </a:r>
          </a:p>
          <a:p>
            <a:pPr lvl="1"/>
            <a:r>
              <a:rPr lang="en-US" dirty="0" smtClean="0"/>
              <a:t>“A2. Reduce barriers and facilitate students’ ease of access across the District and region.</a:t>
            </a:r>
          </a:p>
          <a:p>
            <a:pPr lvl="1"/>
            <a:r>
              <a:rPr lang="en-US" dirty="0" smtClean="0"/>
              <a:t> A5. Partner with business and industry to prepare students for the workforce.”</a:t>
            </a:r>
          </a:p>
          <a:p>
            <a:r>
              <a:rPr lang="en-US" dirty="0" smtClean="0"/>
              <a:t>Instructional and student services planning is focused on increasing access and success for underserved students in the careers and transfer pathways more represented and needed in Silicon Valley.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90A5-FB20-4699-AA3A-6890BF7FFA14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Sunnyvale Center Substantive Change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1087</Words>
  <Application>Microsoft Macintosh PowerPoint</Application>
  <PresentationFormat>On-screen Show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ACCJC Substantive Change Request:  Relocation From Middlefield (Palo Alto) to the Sunnyvale Center (Sunnyvale) </vt:lpstr>
      <vt:lpstr>Concise description of the proposed change and the reasons for it</vt:lpstr>
      <vt:lpstr>Foothill College Sunnyvale Center  as of February 2016</vt:lpstr>
      <vt:lpstr>Rationale for the change including but not limited to labor market analysis </vt:lpstr>
      <vt:lpstr>Intended Student Populations</vt:lpstr>
      <vt:lpstr>A description of the program to be offered.  The educational purposes of the change are clear and appropriate.</vt:lpstr>
      <vt:lpstr>A description of the program to be offered.  The educational purposes of the change are clear and appropriate.</vt:lpstr>
      <vt:lpstr>A description of the planning process which led to the request for the change</vt:lpstr>
      <vt:lpstr>The change’s relationship to the institution’s planning, evaluation, and stated mission</vt:lpstr>
      <vt:lpstr>A description of the preparation and planning process for the change, i.e., when will the change go into effect</vt:lpstr>
      <vt:lpstr>Adequate and accessible student support services: enumerate services as detailed as possible</vt:lpstr>
      <vt:lpstr>Sufficient and qualified faculty, management, and support staffing </vt:lpstr>
      <vt:lpstr>Sustainable fiscal resources including the initial and long-term amount and sources of funding for the proposed change and an analysis of fiscal impact on the institution’s budget </vt:lpstr>
      <vt:lpstr>Facilities - Classrooms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FHDA</cp:lastModifiedBy>
  <cp:revision>54</cp:revision>
  <dcterms:created xsi:type="dcterms:W3CDTF">2016-02-14T16:11:35Z</dcterms:created>
  <dcterms:modified xsi:type="dcterms:W3CDTF">2016-02-17T18:40:34Z</dcterms:modified>
</cp:coreProperties>
</file>