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228" r:id="rId1"/>
  </p:sldMasterIdLst>
  <p:sldIdLst>
    <p:sldId id="256" r:id="rId2"/>
    <p:sldId id="261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5" autoAdjust="0"/>
    <p:restoredTop sz="94660"/>
  </p:normalViewPr>
  <p:slideViewPr>
    <p:cSldViewPr snapToGrid="0">
      <p:cViewPr varScale="1">
        <p:scale>
          <a:sx n="86" d="100"/>
          <a:sy n="86" d="100"/>
        </p:scale>
        <p:origin x="90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9247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341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6016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6162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8138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7493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89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2570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189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5534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9097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5893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687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951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9142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948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076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29" r:id="rId1"/>
    <p:sldLayoutId id="2147484230" r:id="rId2"/>
    <p:sldLayoutId id="2147484231" r:id="rId3"/>
    <p:sldLayoutId id="2147484232" r:id="rId4"/>
    <p:sldLayoutId id="2147484233" r:id="rId5"/>
    <p:sldLayoutId id="2147484234" r:id="rId6"/>
    <p:sldLayoutId id="2147484235" r:id="rId7"/>
    <p:sldLayoutId id="2147484236" r:id="rId8"/>
    <p:sldLayoutId id="2147484237" r:id="rId9"/>
    <p:sldLayoutId id="2147484238" r:id="rId10"/>
    <p:sldLayoutId id="2147484239" r:id="rId11"/>
    <p:sldLayoutId id="2147484240" r:id="rId12"/>
    <p:sldLayoutId id="2147484241" r:id="rId13"/>
    <p:sldLayoutId id="2147484242" r:id="rId14"/>
    <p:sldLayoutId id="2147484243" r:id="rId15"/>
    <p:sldLayoutId id="21474842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Report on Canvas, Online Education Initiative Participation and </a:t>
            </a:r>
            <a:r>
              <a:rPr lang="en-US" b="1" dirty="0" smtClean="0">
                <a:solidFill>
                  <a:schemeClr val="tx1"/>
                </a:solidFill>
              </a:rPr>
              <a:t>COOL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Wednesday, November 04, </a:t>
            </a:r>
            <a:r>
              <a:rPr lang="en-US" b="1" dirty="0" smtClean="0">
                <a:solidFill>
                  <a:schemeClr val="tx1"/>
                </a:solidFill>
              </a:rPr>
              <a:t>2015</a:t>
            </a:r>
          </a:p>
          <a:p>
            <a:r>
              <a:rPr lang="en-US" b="1" dirty="0">
                <a:solidFill>
                  <a:schemeClr val="tx1"/>
                </a:solidFill>
              </a:rPr>
              <a:t>Planning and Resource Council (</a:t>
            </a:r>
            <a:r>
              <a:rPr lang="en-US" b="1" dirty="0" err="1">
                <a:solidFill>
                  <a:schemeClr val="tx1"/>
                </a:solidFill>
              </a:rPr>
              <a:t>PaRC</a:t>
            </a:r>
            <a:r>
              <a:rPr lang="en-US" b="1" dirty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26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94968"/>
            <a:ext cx="8915400" cy="5363032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Migration Planning Group convened </a:t>
            </a:r>
          </a:p>
          <a:p>
            <a:r>
              <a:rPr lang="en-US" b="1" dirty="0"/>
              <a:t>Implementation Timetable approved</a:t>
            </a:r>
          </a:p>
          <a:p>
            <a:pPr lvl="1"/>
            <a:r>
              <a:rPr lang="en-US" b="1" dirty="0"/>
              <a:t>Fall </a:t>
            </a:r>
            <a:r>
              <a:rPr lang="en-US" b="1" dirty="0" smtClean="0"/>
              <a:t>2015: Six </a:t>
            </a:r>
            <a:r>
              <a:rPr lang="en-US" b="1" dirty="0"/>
              <a:t>OEI Courses in Canvas</a:t>
            </a:r>
          </a:p>
          <a:p>
            <a:pPr lvl="1"/>
            <a:r>
              <a:rPr lang="en-US" b="1" dirty="0"/>
              <a:t>Winter </a:t>
            </a:r>
            <a:r>
              <a:rPr lang="en-US" b="1" dirty="0" smtClean="0"/>
              <a:t>2016: </a:t>
            </a:r>
            <a:r>
              <a:rPr lang="en-US" b="1" dirty="0"/>
              <a:t>Voluntary start for online courses in Canvas</a:t>
            </a:r>
          </a:p>
          <a:p>
            <a:pPr lvl="1"/>
            <a:r>
              <a:rPr lang="en-US" b="1" dirty="0"/>
              <a:t>Fall </a:t>
            </a:r>
            <a:r>
              <a:rPr lang="en-US" b="1" dirty="0" smtClean="0"/>
              <a:t>2016: </a:t>
            </a:r>
            <a:r>
              <a:rPr lang="en-US" b="1" dirty="0"/>
              <a:t>Target date for all Foothill courses in Canvas</a:t>
            </a:r>
          </a:p>
          <a:p>
            <a:pPr lvl="1"/>
            <a:r>
              <a:rPr lang="en-US" b="1" dirty="0"/>
              <a:t>Spring </a:t>
            </a:r>
            <a:r>
              <a:rPr lang="en-US" b="1" dirty="0" smtClean="0"/>
              <a:t>2017: </a:t>
            </a:r>
            <a:r>
              <a:rPr lang="en-US" b="1" dirty="0"/>
              <a:t>Last quarter to teach Foothill courses in Etudes</a:t>
            </a:r>
          </a:p>
          <a:p>
            <a:r>
              <a:rPr lang="en-US" b="1" dirty="0"/>
              <a:t>Implementation &amp; Migration Progress To Date</a:t>
            </a:r>
          </a:p>
          <a:p>
            <a:pPr lvl="1"/>
            <a:r>
              <a:rPr lang="en-US" b="1" dirty="0"/>
              <a:t>Integrated with Banner </a:t>
            </a:r>
          </a:p>
          <a:p>
            <a:pPr lvl="1"/>
            <a:r>
              <a:rPr lang="en-US" b="1" dirty="0"/>
              <a:t>Service Cloud help desk set up</a:t>
            </a:r>
          </a:p>
          <a:p>
            <a:pPr lvl="1"/>
            <a:r>
              <a:rPr lang="en-US" b="1" dirty="0"/>
              <a:t>Canvas Certification</a:t>
            </a:r>
          </a:p>
          <a:p>
            <a:pPr lvl="1"/>
            <a:r>
              <a:rPr lang="en-US" b="1" dirty="0"/>
              <a:t>Services purchased to administer course evaluation surveys for students </a:t>
            </a:r>
          </a:p>
          <a:p>
            <a:pPr lvl="1"/>
            <a:r>
              <a:rPr lang="en-US" b="1" dirty="0"/>
              <a:t>Etudes to Canvas Migration Tool available in December  </a:t>
            </a:r>
          </a:p>
          <a:p>
            <a:r>
              <a:rPr lang="en-US" b="1" dirty="0"/>
              <a:t>Faculty &amp; Student Support</a:t>
            </a:r>
          </a:p>
          <a:p>
            <a:pPr lvl="1"/>
            <a:r>
              <a:rPr lang="en-US" b="1" dirty="0"/>
              <a:t>Question and Answer session conducted on Foothill College Opening Day</a:t>
            </a:r>
          </a:p>
          <a:p>
            <a:pPr lvl="1"/>
            <a:r>
              <a:rPr lang="en-US" b="1" dirty="0"/>
              <a:t>Student Orientation site and in-person sessions</a:t>
            </a:r>
          </a:p>
          <a:p>
            <a:pPr lvl="1"/>
            <a:r>
              <a:rPr lang="en-US" b="1" dirty="0"/>
              <a:t>Canvas Users </a:t>
            </a:r>
            <a:r>
              <a:rPr lang="en-US" b="1" dirty="0" smtClean="0"/>
              <a:t>Group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54317"/>
          <a:stretch/>
        </p:blipFill>
        <p:spPr>
          <a:xfrm>
            <a:off x="2589211" y="122665"/>
            <a:ext cx="2857500" cy="13053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6692" t="5667" r="18918" b="41651"/>
          <a:stretch/>
        </p:blipFill>
        <p:spPr>
          <a:xfrm>
            <a:off x="9174006" y="122665"/>
            <a:ext cx="1839953" cy="150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3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Online Education Initiative Participation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/>
          <a:lstStyle/>
          <a:p>
            <a:r>
              <a:rPr lang="en-US" b="1" dirty="0" smtClean="0"/>
              <a:t>Three Foothill College employees participated in OEI selection of common course management system</a:t>
            </a:r>
          </a:p>
          <a:p>
            <a:r>
              <a:rPr lang="en-US" b="1" dirty="0" smtClean="0"/>
              <a:t>6 </a:t>
            </a:r>
            <a:r>
              <a:rPr lang="en-US" b="1" dirty="0"/>
              <a:t>sections of online </a:t>
            </a:r>
            <a:r>
              <a:rPr lang="en-US" b="1" dirty="0" smtClean="0"/>
              <a:t>courses for OEI pilot in 2015 Fall Quarter</a:t>
            </a:r>
          </a:p>
          <a:p>
            <a:r>
              <a:rPr lang="en-US" b="1" dirty="0"/>
              <a:t>OEI services for online </a:t>
            </a:r>
            <a:r>
              <a:rPr lang="en-US" b="1" dirty="0" smtClean="0"/>
              <a:t>tutoring </a:t>
            </a:r>
            <a:r>
              <a:rPr lang="en-US" b="1" dirty="0"/>
              <a:t>and basic skills </a:t>
            </a:r>
            <a:r>
              <a:rPr lang="en-US" b="1" dirty="0" smtClean="0"/>
              <a:t>integrated </a:t>
            </a:r>
          </a:p>
          <a:p>
            <a:r>
              <a:rPr lang="en-US" b="1" dirty="0"/>
              <a:t>OEI Consortium meeting and OEI committee meetings </a:t>
            </a:r>
            <a:endParaRPr lang="en-US" b="1" dirty="0" smtClean="0"/>
          </a:p>
          <a:p>
            <a:r>
              <a:rPr lang="en-US" b="1" dirty="0"/>
              <a:t>Assistance </a:t>
            </a:r>
            <a:r>
              <a:rPr lang="en-US" b="1" dirty="0" smtClean="0"/>
              <a:t>provided to </a:t>
            </a:r>
            <a:r>
              <a:rPr lang="en-US" b="1" dirty="0"/>
              <a:t>OEI and Canvas Instructure </a:t>
            </a:r>
            <a:r>
              <a:rPr lang="en-US" b="1" dirty="0" smtClean="0"/>
              <a:t>for </a:t>
            </a:r>
            <a:r>
              <a:rPr lang="en-US" b="1" dirty="0"/>
              <a:t>development and quality assurance of Etudes to Canvas Migration Tool </a:t>
            </a:r>
            <a:endParaRPr lang="en-US" b="1" dirty="0" smtClean="0"/>
          </a:p>
          <a:p>
            <a:r>
              <a:rPr lang="en-US" b="1" dirty="0" smtClean="0"/>
              <a:t>One Foothill College faculty member trained </a:t>
            </a:r>
            <a:r>
              <a:rPr lang="en-US" b="1" dirty="0"/>
              <a:t>as an OEI course evaluator and </a:t>
            </a:r>
            <a:r>
              <a:rPr lang="en-US" b="1" dirty="0" smtClean="0"/>
              <a:t>has </a:t>
            </a:r>
            <a:r>
              <a:rPr lang="en-US" b="1" dirty="0"/>
              <a:t>evaluated a number of classes for the course </a:t>
            </a:r>
            <a:r>
              <a:rPr lang="en-US" b="1" dirty="0" smtClean="0"/>
              <a:t>exchange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9293" y="5482650"/>
            <a:ext cx="4495238" cy="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66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COOL (Committee on Online Learning)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06250"/>
            <a:ext cx="8915400" cy="5024489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2015-16 Membership</a:t>
            </a:r>
          </a:p>
          <a:p>
            <a:pPr lvl="1"/>
            <a:r>
              <a:rPr lang="en-US" b="1" dirty="0" smtClean="0"/>
              <a:t>22 faculty members representing all divisions</a:t>
            </a:r>
          </a:p>
          <a:p>
            <a:pPr lvl="1"/>
            <a:r>
              <a:rPr lang="en-US" b="1" dirty="0" smtClean="0"/>
              <a:t>10 friends</a:t>
            </a:r>
          </a:p>
          <a:p>
            <a:pPr lvl="1"/>
            <a:r>
              <a:rPr lang="en-US" b="1" dirty="0" smtClean="0"/>
              <a:t>4 support staff</a:t>
            </a:r>
          </a:p>
          <a:p>
            <a:r>
              <a:rPr lang="en-US" b="1" dirty="0" smtClean="0"/>
              <a:t>Monthly meetings</a:t>
            </a:r>
          </a:p>
          <a:p>
            <a:r>
              <a:rPr lang="en-US" b="1" dirty="0" smtClean="0"/>
              <a:t>Goals and priority tasks</a:t>
            </a:r>
          </a:p>
          <a:p>
            <a:pPr lvl="1"/>
            <a:r>
              <a:rPr lang="en-US" b="1" dirty="0"/>
              <a:t>Advance support and action for implementation of Canvas as the college-wide course management system, and the migration from Etudes to Canvas</a:t>
            </a:r>
          </a:p>
          <a:p>
            <a:pPr lvl="1"/>
            <a:r>
              <a:rPr lang="en-US" b="1" dirty="0"/>
              <a:t>Promote online course quality </a:t>
            </a:r>
            <a:r>
              <a:rPr lang="en-US" b="1" dirty="0" smtClean="0"/>
              <a:t>standards</a:t>
            </a:r>
            <a:endParaRPr lang="en-US" b="1" dirty="0"/>
          </a:p>
          <a:p>
            <a:pPr lvl="1"/>
            <a:r>
              <a:rPr lang="en-US" b="1" dirty="0"/>
              <a:t>Address ongoing accessibility </a:t>
            </a:r>
            <a:r>
              <a:rPr lang="en-US" b="1" dirty="0" smtClean="0"/>
              <a:t>questions</a:t>
            </a:r>
            <a:endParaRPr lang="en-US" b="1" dirty="0"/>
          </a:p>
          <a:p>
            <a:pPr lvl="1"/>
            <a:r>
              <a:rPr lang="en-US" b="1" dirty="0"/>
              <a:t>Clarify hybrid course requirements and </a:t>
            </a:r>
            <a:r>
              <a:rPr lang="en-US" b="1" dirty="0" smtClean="0"/>
              <a:t>guidelines </a:t>
            </a:r>
            <a:endParaRPr lang="en-US" b="1" dirty="0"/>
          </a:p>
          <a:p>
            <a:pPr lvl="1"/>
            <a:r>
              <a:rPr lang="en-US" b="1" dirty="0"/>
              <a:t>Survey online faculty to identify their principal needs and challenges </a:t>
            </a:r>
          </a:p>
          <a:p>
            <a:pPr lvl="1"/>
            <a:r>
              <a:rPr lang="en-US" b="1" dirty="0"/>
              <a:t>Explore the capacity of Canvas to support and/or integrate SLO </a:t>
            </a:r>
            <a:r>
              <a:rPr lang="en-US" b="1" dirty="0" smtClean="0"/>
              <a:t>assessments</a:t>
            </a:r>
            <a:endParaRPr lang="en-US" b="1" dirty="0"/>
          </a:p>
          <a:p>
            <a:pPr lvl="1"/>
            <a:r>
              <a:rPr lang="en-US" b="1" dirty="0"/>
              <a:t>Provide input to the new Distance Ed </a:t>
            </a:r>
            <a:r>
              <a:rPr lang="en-US" b="1" dirty="0" smtClean="0"/>
              <a:t>Plan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1211"/>
          <a:stretch/>
        </p:blipFill>
        <p:spPr>
          <a:xfrm>
            <a:off x="8934786" y="1476368"/>
            <a:ext cx="2569826" cy="2039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70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</TotalTime>
  <Words>304</Words>
  <Application>Microsoft Office PowerPoint</Application>
  <PresentationFormat>Widescreen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Wisp</vt:lpstr>
      <vt:lpstr>Report on Canvas, Online Education Initiative Participation and COOL</vt:lpstr>
      <vt:lpstr>PowerPoint Presentation</vt:lpstr>
      <vt:lpstr>Online Education Initiative Participation</vt:lpstr>
      <vt:lpstr>COOL (Committee on Online Learning)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 on Canvas, Online Education Initiative Participation and COOL</dc:title>
  <dc:creator>FHDA</dc:creator>
  <cp:lastModifiedBy>FHDA</cp:lastModifiedBy>
  <cp:revision>7</cp:revision>
  <dcterms:created xsi:type="dcterms:W3CDTF">2015-11-04T20:23:31Z</dcterms:created>
  <dcterms:modified xsi:type="dcterms:W3CDTF">2015-11-17T01:23:13Z</dcterms:modified>
</cp:coreProperties>
</file>