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90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ADF5-6C2C-44BF-B720-67432698360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2C5C9-B98E-48E8-AE91-C0F0D5D0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82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ADF5-6C2C-44BF-B720-67432698360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2C5C9-B98E-48E8-AE91-C0F0D5D0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85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ADF5-6C2C-44BF-B720-67432698360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2C5C9-B98E-48E8-AE91-C0F0D5D0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26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ADF5-6C2C-44BF-B720-67432698360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2C5C9-B98E-48E8-AE91-C0F0D5D0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04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ADF5-6C2C-44BF-B720-67432698360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2C5C9-B98E-48E8-AE91-C0F0D5D0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72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ADF5-6C2C-44BF-B720-67432698360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2C5C9-B98E-48E8-AE91-C0F0D5D0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203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ADF5-6C2C-44BF-B720-67432698360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2C5C9-B98E-48E8-AE91-C0F0D5D0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888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ADF5-6C2C-44BF-B720-67432698360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2C5C9-B98E-48E8-AE91-C0F0D5D0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126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ADF5-6C2C-44BF-B720-67432698360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2C5C9-B98E-48E8-AE91-C0F0D5D0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331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ADF5-6C2C-44BF-B720-67432698360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2C5C9-B98E-48E8-AE91-C0F0D5D0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017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ADF5-6C2C-44BF-B720-67432698360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2C5C9-B98E-48E8-AE91-C0F0D5D0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961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EADF5-6C2C-44BF-B720-674326983606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2C5C9-B98E-48E8-AE91-C0F0D5D0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838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81200"/>
            <a:ext cx="9144000" cy="16986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Environmental</a:t>
            </a:r>
            <a:br>
              <a:rPr lang="en-US" dirty="0" smtClean="0"/>
            </a:br>
            <a:r>
              <a:rPr lang="en-US" dirty="0" smtClean="0"/>
              <a:t>Sustainability</a:t>
            </a:r>
            <a:br>
              <a:rPr lang="en-US" dirty="0" smtClean="0"/>
            </a:br>
            <a:r>
              <a:rPr lang="en-US" dirty="0" smtClean="0"/>
              <a:t>Master Plan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267200"/>
            <a:ext cx="9144000" cy="1752600"/>
          </a:xfrm>
        </p:spPr>
        <p:txBody>
          <a:bodyPr/>
          <a:lstStyle/>
          <a:p>
            <a:r>
              <a:rPr lang="en-US" dirty="0" smtClean="0"/>
              <a:t>November 18,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3571" y="2362200"/>
            <a:ext cx="8382000" cy="228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History</a:t>
            </a:r>
            <a:br>
              <a:rPr lang="en-US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 </a:t>
            </a:r>
            <a:endParaRPr lang="en-US" sz="3100" dirty="0"/>
          </a:p>
        </p:txBody>
      </p:sp>
      <p:sp>
        <p:nvSpPr>
          <p:cNvPr id="4" name="TextBox 3"/>
          <p:cNvSpPr txBox="1"/>
          <p:nvPr/>
        </p:nvSpPr>
        <p:spPr>
          <a:xfrm>
            <a:off x="453571" y="2819400"/>
            <a:ext cx="8382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- Foothill </a:t>
            </a:r>
            <a:r>
              <a:rPr lang="en-US" sz="3200" dirty="0"/>
              <a:t>Sustainability Committee – 2008</a:t>
            </a:r>
            <a:br>
              <a:rPr lang="en-US" sz="3200" dirty="0"/>
            </a:br>
            <a:r>
              <a:rPr lang="en-US" sz="3200" dirty="0" smtClean="0"/>
              <a:t>- Sustainability </a:t>
            </a:r>
            <a:r>
              <a:rPr lang="en-US" sz="3200" dirty="0"/>
              <a:t>Master Plan – 2009</a:t>
            </a:r>
            <a:br>
              <a:rPr lang="en-US" sz="3200" dirty="0"/>
            </a:br>
            <a:r>
              <a:rPr lang="en-US" sz="3200" dirty="0" smtClean="0"/>
              <a:t>- Annual </a:t>
            </a:r>
            <a:r>
              <a:rPr lang="en-US" sz="3200" dirty="0"/>
              <a:t>Reports - ????</a:t>
            </a:r>
            <a:br>
              <a:rPr lang="en-US" sz="3200" dirty="0"/>
            </a:br>
            <a:r>
              <a:rPr lang="en-US" sz="3200" dirty="0" smtClean="0"/>
              <a:t>- Update Plan 2015</a:t>
            </a:r>
          </a:p>
          <a:p>
            <a:pPr algn="ctr"/>
            <a:r>
              <a:rPr lang="en-US" sz="3200" dirty="0" smtClean="0"/>
              <a:t>- Sustainability </a:t>
            </a:r>
            <a:r>
              <a:rPr lang="en-US" sz="3200" dirty="0"/>
              <a:t>Report Card – </a:t>
            </a:r>
            <a:r>
              <a:rPr lang="en-US" sz="3200" dirty="0" smtClean="0"/>
              <a:t>2015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5705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29" y="2362200"/>
            <a:ext cx="8382000" cy="228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Current</a:t>
            </a:r>
            <a:br>
              <a:rPr lang="en-US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 </a:t>
            </a:r>
            <a:endParaRPr lang="en-US" sz="3100" dirty="0"/>
          </a:p>
        </p:txBody>
      </p:sp>
      <p:sp>
        <p:nvSpPr>
          <p:cNvPr id="4" name="TextBox 3"/>
          <p:cNvSpPr txBox="1"/>
          <p:nvPr/>
        </p:nvSpPr>
        <p:spPr>
          <a:xfrm>
            <a:off x="460829" y="2819400"/>
            <a:ext cx="8382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- Review Updated Plan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- Review Report Card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- Incorporate Feedback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- Publish Plan/Report January 2016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3438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300" y="2362200"/>
            <a:ext cx="8382000" cy="228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Future</a:t>
            </a:r>
            <a:br>
              <a:rPr lang="en-US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 </a:t>
            </a:r>
            <a:endParaRPr lang="en-US" sz="3100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1541929"/>
            <a:ext cx="75438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3200" dirty="0" smtClean="0"/>
              <a:t>Educational Master Plan – December 2015</a:t>
            </a:r>
          </a:p>
          <a:p>
            <a:r>
              <a:rPr lang="en-US" sz="3200" dirty="0" smtClean="0"/>
              <a:t>Facility Master Plan – June 2016</a:t>
            </a:r>
          </a:p>
          <a:p>
            <a:endParaRPr lang="en-US" sz="2800" dirty="0" smtClean="0"/>
          </a:p>
          <a:p>
            <a:pPr marL="457200" indent="-457200">
              <a:buFontTx/>
              <a:buChar char="-"/>
            </a:pPr>
            <a:r>
              <a:rPr lang="en-US" sz="3200" dirty="0" smtClean="0"/>
              <a:t>Additional Modifications to Sustainability Master Plan to align with all college planning documents</a:t>
            </a:r>
          </a:p>
          <a:p>
            <a:pPr marL="457200" indent="-457200">
              <a:buFontTx/>
              <a:buChar char="-"/>
            </a:pPr>
            <a:r>
              <a:rPr lang="en-US" sz="3200" dirty="0" smtClean="0"/>
              <a:t>Annual Report December 2016</a:t>
            </a:r>
          </a:p>
          <a:p>
            <a:pPr algn="ctr"/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3499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8043" y="2362200"/>
            <a:ext cx="8382000" cy="228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Your Input</a:t>
            </a:r>
            <a:br>
              <a:rPr lang="en-US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 </a:t>
            </a:r>
            <a:endParaRPr lang="en-US" sz="3100" dirty="0"/>
          </a:p>
        </p:txBody>
      </p:sp>
      <p:sp>
        <p:nvSpPr>
          <p:cNvPr id="4" name="TextBox 3"/>
          <p:cNvSpPr txBox="1"/>
          <p:nvPr/>
        </p:nvSpPr>
        <p:spPr>
          <a:xfrm>
            <a:off x="892629" y="2590800"/>
            <a:ext cx="7543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1.  Is the Report Card “Too” Clean?</a:t>
            </a:r>
          </a:p>
          <a:p>
            <a:r>
              <a:rPr lang="en-US" sz="2800" dirty="0" smtClean="0"/>
              <a:t>2.  What Does the </a:t>
            </a:r>
            <a:r>
              <a:rPr lang="en-US" sz="2800" smtClean="0"/>
              <a:t>SMP/Report </a:t>
            </a:r>
            <a:r>
              <a:rPr lang="en-US" sz="2800" smtClean="0"/>
              <a:t>need </a:t>
            </a:r>
            <a:r>
              <a:rPr lang="en-US" sz="2800" dirty="0" smtClean="0"/>
              <a:t>before it can </a:t>
            </a:r>
          </a:p>
          <a:p>
            <a:r>
              <a:rPr lang="en-US" sz="2800" dirty="0" smtClean="0"/>
              <a:t>      be approved as a “temporary document” prior </a:t>
            </a:r>
          </a:p>
          <a:p>
            <a:r>
              <a:rPr lang="en-US" sz="2800" dirty="0" smtClean="0"/>
              <a:t>      to the second reading? </a:t>
            </a:r>
          </a:p>
          <a:p>
            <a:r>
              <a:rPr lang="en-US" sz="2800" dirty="0" smtClean="0"/>
              <a:t>3. How to Solicit Additional members for the </a:t>
            </a:r>
          </a:p>
          <a:p>
            <a:r>
              <a:rPr lang="en-US" sz="2800" dirty="0" smtClean="0"/>
              <a:t>     Sustainability  Committee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1829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69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Environmental Sustainability Master Plan Update</vt:lpstr>
      <vt:lpstr>History    </vt:lpstr>
      <vt:lpstr>Current    </vt:lpstr>
      <vt:lpstr>Future    </vt:lpstr>
      <vt:lpstr>Your Input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Environmental Sustainability Committee</dc:title>
  <dc:creator>FHDA</dc:creator>
  <cp:lastModifiedBy>FHDA</cp:lastModifiedBy>
  <cp:revision>12</cp:revision>
  <cp:lastPrinted>2015-11-16T19:36:28Z</cp:lastPrinted>
  <dcterms:created xsi:type="dcterms:W3CDTF">2015-11-16T19:12:03Z</dcterms:created>
  <dcterms:modified xsi:type="dcterms:W3CDTF">2015-11-16T21:33:09Z</dcterms:modified>
</cp:coreProperties>
</file>