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9"/>
  </p:notesMasterIdLst>
  <p:sldIdLst>
    <p:sldId id="256" r:id="rId2"/>
    <p:sldId id="265" r:id="rId3"/>
    <p:sldId id="262" r:id="rId4"/>
    <p:sldId id="269" r:id="rId5"/>
    <p:sldId id="26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22" autoAdjust="0"/>
  </p:normalViewPr>
  <p:slideViewPr>
    <p:cSldViewPr snapToGrid="0" snapToObjects="1"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15FE2-9BF7-4EA2-AB6A-B136B1105AB3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15E8F-3A6E-4201-AF7D-85B3AD658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2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15E8F-3A6E-4201-AF7D-85B3AD6584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22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15E8F-3A6E-4201-AF7D-85B3AD6584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8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thill.edu/president/parc/esmp/FH_EMP_2016-2022_final.pdf" TargetMode="External"/><Relationship Id="rId2" Type="http://schemas.openxmlformats.org/officeDocument/2006/relationships/hyperlink" Target="http://www.foothill.edu/president/parc/index.ph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thill.edu/president/parc/index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othill.edu/president/parc/index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54255"/>
            <a:ext cx="8940108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An overview of </a:t>
            </a:r>
            <a:br>
              <a:rPr lang="en-US" sz="4000" dirty="0" smtClean="0"/>
            </a:br>
            <a:r>
              <a:rPr lang="en-US" sz="4000" dirty="0" smtClean="0"/>
              <a:t>Foothill College’s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Planning and Resource Council (</a:t>
            </a:r>
            <a:r>
              <a:rPr lang="en-US" sz="4000" dirty="0" smtClean="0">
                <a:cs typeface="Cambria"/>
              </a:rPr>
              <a:t>P</a:t>
            </a:r>
            <a:r>
              <a:rPr lang="en-US" sz="4000" dirty="0" smtClean="0">
                <a:latin typeface="Cambria"/>
                <a:cs typeface="Cambria"/>
              </a:rPr>
              <a:t>a</a:t>
            </a:r>
            <a:r>
              <a:rPr lang="en-US" sz="4000" dirty="0" smtClean="0">
                <a:cs typeface="Cambria"/>
              </a:rPr>
              <a:t>RC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382" y="4893680"/>
            <a:ext cx="7881739" cy="1764708"/>
          </a:xfrm>
        </p:spPr>
        <p:txBody>
          <a:bodyPr>
            <a:normAutofit/>
          </a:bodyPr>
          <a:lstStyle/>
          <a:p>
            <a:r>
              <a:rPr lang="en-US" dirty="0" smtClean="0"/>
              <a:t>Visit </a:t>
            </a:r>
            <a:r>
              <a:rPr lang="en-US" dirty="0"/>
              <a:t>the PaRC website: 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://www.foothill.edu/president/parc/index.php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Prepared by </a:t>
            </a:r>
            <a:r>
              <a:rPr lang="en-US" dirty="0" err="1" smtClean="0"/>
              <a:t>Casie</a:t>
            </a:r>
            <a:r>
              <a:rPr lang="en-US" dirty="0" smtClean="0"/>
              <a:t> Wheat and Ruby </a:t>
            </a:r>
            <a:r>
              <a:rPr lang="en-US" dirty="0" err="1" smtClean="0"/>
              <a:t>Sodhi</a:t>
            </a:r>
            <a:r>
              <a:rPr lang="en-US" dirty="0" smtClean="0"/>
              <a:t>, October 5, 2016</a:t>
            </a:r>
            <a:endParaRPr lang="en-US" dirty="0"/>
          </a:p>
          <a:p>
            <a:r>
              <a:rPr lang="en-US" dirty="0" smtClean="0"/>
              <a:t>Downloadable Resource: </a:t>
            </a:r>
            <a:r>
              <a:rPr lang="en-US" dirty="0" smtClean="0">
                <a:hlinkClick r:id="rId3"/>
              </a:rPr>
              <a:t>Foothill College’s Educational Master Plan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oothill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982" y="3441275"/>
            <a:ext cx="2834461" cy="122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>
                <a:latin typeface="Cambria"/>
                <a:cs typeface="Cambria"/>
              </a:rPr>
              <a:t>a</a:t>
            </a:r>
            <a:r>
              <a:rPr lang="en-US" dirty="0" smtClean="0"/>
              <a:t>RC</a:t>
            </a:r>
            <a:r>
              <a:rPr lang="en-US" dirty="0"/>
              <a:t> </a:t>
            </a:r>
            <a:r>
              <a:rPr lang="en-US" dirty="0" smtClean="0"/>
              <a:t>and its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852" y="2127651"/>
            <a:ext cx="3043118" cy="42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The Planning and Resource Council (PaRC) oversees and drives institutional planning agendas for each academic year as they relate to the core mission workgroups.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97773" y="2143835"/>
            <a:ext cx="42414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Prioritizes expenditures to advance the Strategic Initiatives including resource requests for personnel, facilities, technology, and supplies.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Develops </a:t>
            </a:r>
            <a:r>
              <a:rPr lang="en-US" dirty="0"/>
              <a:t>policy regarding budget reduction.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Reviews College and District policies and develops procedures to implement policy.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Provides Accreditation Oversight.</a:t>
            </a:r>
          </a:p>
        </p:txBody>
      </p:sp>
    </p:spTree>
    <p:extLst>
      <p:ext uri="{BB962C8B-B14F-4D97-AF65-F5344CB8AC3E}">
        <p14:creationId xmlns:p14="http://schemas.microsoft.com/office/powerpoint/2010/main" val="22460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P</a:t>
            </a:r>
            <a:r>
              <a:rPr lang="en-US" dirty="0">
                <a:latin typeface="Cambria"/>
                <a:cs typeface="Cambria"/>
              </a:rPr>
              <a:t>a</a:t>
            </a:r>
            <a:r>
              <a:rPr lang="en-US" dirty="0"/>
              <a:t>rc </a:t>
            </a:r>
            <a:r>
              <a:rPr lang="en-US" sz="2400" dirty="0"/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Advises the President on issues </a:t>
            </a:r>
            <a:r>
              <a:rPr lang="en-US" dirty="0" smtClean="0"/>
              <a:t>regarding campus </a:t>
            </a:r>
            <a:r>
              <a:rPr lang="en-US" dirty="0"/>
              <a:t>climate.</a:t>
            </a:r>
          </a:p>
          <a:p>
            <a:r>
              <a:rPr lang="en-US" dirty="0" smtClean="0"/>
              <a:t>Advises </a:t>
            </a:r>
            <a:r>
              <a:rPr lang="en-US" dirty="0"/>
              <a:t>the President on any </a:t>
            </a:r>
            <a:r>
              <a:rPr lang="en-US" dirty="0" smtClean="0"/>
              <a:t>other issues </a:t>
            </a:r>
            <a:r>
              <a:rPr lang="en-US" dirty="0"/>
              <a:t>affecting the well-being of </a:t>
            </a:r>
            <a:r>
              <a:rPr lang="en-US" dirty="0" smtClean="0"/>
              <a:t>the College </a:t>
            </a:r>
            <a:r>
              <a:rPr lang="en-US" dirty="0"/>
              <a:t>at large.</a:t>
            </a:r>
          </a:p>
          <a:p>
            <a:r>
              <a:rPr lang="en-US" dirty="0" smtClean="0"/>
              <a:t>Evaluates </a:t>
            </a:r>
            <a:r>
              <a:rPr lang="en-US" dirty="0"/>
              <a:t>instructional program discontinuance proposals.</a:t>
            </a:r>
          </a:p>
          <a:p>
            <a:r>
              <a:rPr lang="en-US" dirty="0" smtClean="0"/>
              <a:t>Promotes </a:t>
            </a:r>
            <a:r>
              <a:rPr lang="en-US" dirty="0"/>
              <a:t>awareness and understanding of Foothill College budgeting, FHDA </a:t>
            </a:r>
            <a:r>
              <a:rPr lang="en-US" dirty="0" smtClean="0"/>
              <a:t>district budget</a:t>
            </a:r>
            <a:r>
              <a:rPr lang="en-US" dirty="0"/>
              <a:t>, and the state budget.</a:t>
            </a:r>
          </a:p>
          <a:p>
            <a:r>
              <a:rPr lang="en-US" dirty="0" smtClean="0"/>
              <a:t>Evaluates </a:t>
            </a:r>
            <a:r>
              <a:rPr lang="en-US" dirty="0"/>
              <a:t>proposed new instructional and student services programs against </a:t>
            </a:r>
            <a:r>
              <a:rPr lang="en-US" dirty="0" smtClean="0"/>
              <a:t>sustainability and </a:t>
            </a:r>
            <a:r>
              <a:rPr lang="en-US" dirty="0"/>
              <a:t>compatibility with Foothill Strategic Initiatives.</a:t>
            </a:r>
          </a:p>
        </p:txBody>
      </p:sp>
    </p:spTree>
    <p:extLst>
      <p:ext uri="{BB962C8B-B14F-4D97-AF65-F5344CB8AC3E}">
        <p14:creationId xmlns:p14="http://schemas.microsoft.com/office/powerpoint/2010/main" val="32319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08" y="412696"/>
            <a:ext cx="8335373" cy="625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81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82" y="509797"/>
            <a:ext cx="7765876" cy="5957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9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>
                <a:latin typeface="Cambria"/>
                <a:cs typeface="Cambria"/>
              </a:rPr>
              <a:t>a</a:t>
            </a:r>
            <a:r>
              <a:rPr lang="en-US" dirty="0" smtClean="0"/>
              <a:t>RC Composition &amp; Shared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4412773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PaRC is composed of voting members and ex-officio members:</a:t>
            </a:r>
          </a:p>
          <a:p>
            <a:pPr lvl="1"/>
            <a:r>
              <a:rPr lang="en-US" b="1" dirty="0" smtClean="0"/>
              <a:t>PaRC Tri-Chairs: </a:t>
            </a:r>
            <a:r>
              <a:rPr lang="en-US" dirty="0" smtClean="0"/>
              <a:t>College President (non-voting), Academic Senate President &amp; Classified Senate President</a:t>
            </a:r>
          </a:p>
          <a:p>
            <a:pPr lvl="1"/>
            <a:r>
              <a:rPr lang="en-US" b="1" dirty="0" smtClean="0"/>
              <a:t>ASFC Representation: </a:t>
            </a:r>
            <a:r>
              <a:rPr lang="en-US" dirty="0" smtClean="0"/>
              <a:t>ASFC President, ASFC Student Trustee &amp; (2) ASFC Members </a:t>
            </a:r>
          </a:p>
          <a:p>
            <a:pPr lvl="1"/>
            <a:r>
              <a:rPr lang="en-US" b="1" dirty="0" smtClean="0"/>
              <a:t>Core Mission Workgroup Tri-Chairs: </a:t>
            </a:r>
            <a:r>
              <a:rPr lang="en-US" dirty="0" smtClean="0"/>
              <a:t>Basic Skills Workgroup, Student Equity Workgroup, Transfer Workgroup </a:t>
            </a:r>
            <a:r>
              <a:rPr lang="en-US" dirty="0"/>
              <a:t> </a:t>
            </a:r>
            <a:r>
              <a:rPr lang="en-US" dirty="0" smtClean="0"/>
              <a:t>and Workforce Workgroup</a:t>
            </a:r>
          </a:p>
          <a:p>
            <a:pPr lvl="1"/>
            <a:r>
              <a:rPr lang="en-US" b="1" dirty="0" smtClean="0"/>
              <a:t>Operations Planning Committee (OPC) Tri-Chairs</a:t>
            </a:r>
          </a:p>
          <a:p>
            <a:pPr lvl="1"/>
            <a:r>
              <a:rPr lang="en-US" b="1" dirty="0" smtClean="0"/>
              <a:t>Program Review Committee (PRC) </a:t>
            </a:r>
            <a:r>
              <a:rPr lang="en-US" b="1" dirty="0"/>
              <a:t>Tri-Chairs</a:t>
            </a:r>
          </a:p>
          <a:p>
            <a:pPr lvl="1"/>
            <a:r>
              <a:rPr lang="en-US" b="1" dirty="0" smtClean="0"/>
              <a:t>Ex-Officio (non-voting): ACE, CSEA, FA, Teamsters, Operating Engineers, MSA, VPs, AVPs.</a:t>
            </a:r>
          </a:p>
          <a:p>
            <a:r>
              <a:rPr lang="en-US" dirty="0" smtClean="0"/>
              <a:t>A list of this year’s members can be found on the </a:t>
            </a:r>
            <a:r>
              <a:rPr lang="en-US" dirty="0" smtClean="0">
                <a:hlinkClick r:id="rId3"/>
              </a:rPr>
              <a:t>PaRC website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92236" y="2428161"/>
            <a:ext cx="3586004" cy="1200329"/>
          </a:xfrm>
          <a:prstGeom prst="rect">
            <a:avLst/>
          </a:prstGeom>
          <a:noFill/>
          <a:ln>
            <a:solidFill>
              <a:srgbClr val="99323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 a part of our shared governance process, each PaRC meeting is open to all faculty, staff, and students who would like to attend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0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dirty="0" smtClean="0">
                <a:latin typeface="Cambria"/>
                <a:cs typeface="Cambria"/>
              </a:rPr>
              <a:t>a</a:t>
            </a:r>
            <a:r>
              <a:rPr lang="en-US" dirty="0" smtClean="0"/>
              <a:t>RC meeting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PaRC meets from 1:30-3:00PM in the President’s Conference Room, 1901 Administration, on the first and third Wednesday of each month during the academic year.  </a:t>
            </a:r>
          </a:p>
          <a:p>
            <a:r>
              <a:rPr lang="en-US" dirty="0" smtClean="0"/>
              <a:t>In general, agendas and meeting materials are posted </a:t>
            </a:r>
            <a:r>
              <a:rPr lang="en-US" dirty="0" smtClean="0"/>
              <a:t>on </a:t>
            </a:r>
            <a:r>
              <a:rPr lang="en-US" dirty="0" smtClean="0"/>
              <a:t>the </a:t>
            </a:r>
            <a:r>
              <a:rPr lang="en-US" dirty="0" smtClean="0">
                <a:hlinkClick r:id="rId2"/>
              </a:rPr>
              <a:t>PaRC website </a:t>
            </a:r>
            <a:r>
              <a:rPr lang="en-US" dirty="0" smtClean="0"/>
              <a:t>the Thursday prior to the meeting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03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1417</TotalTime>
  <Words>368</Words>
  <Application>Microsoft Office PowerPoint</Application>
  <PresentationFormat>On-screen Show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Precedent</vt:lpstr>
      <vt:lpstr>An overview of  Foothill College’s Planning and Resource Council (PaRC)</vt:lpstr>
      <vt:lpstr>PaRC and its role</vt:lpstr>
      <vt:lpstr>Role of Parc (cont.)</vt:lpstr>
      <vt:lpstr>PowerPoint Presentation</vt:lpstr>
      <vt:lpstr>PowerPoint Presentation</vt:lpstr>
      <vt:lpstr>PaRC Composition &amp; Shared Governance</vt:lpstr>
      <vt:lpstr>PaRC meeting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and Resource Council (PaRC)</dc:title>
  <dc:creator>Casie Wheat</dc:creator>
  <cp:lastModifiedBy>andrew</cp:lastModifiedBy>
  <cp:revision>45</cp:revision>
  <dcterms:created xsi:type="dcterms:W3CDTF">2014-07-09T17:14:08Z</dcterms:created>
  <dcterms:modified xsi:type="dcterms:W3CDTF">2016-10-05T13:23:03Z</dcterms:modified>
</cp:coreProperties>
</file>