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7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351D-8880-434E-BEFB-391360CF4DC2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9E1F-8369-445F-BB67-CC9BC79E7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5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351D-8880-434E-BEFB-391360CF4DC2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9E1F-8369-445F-BB67-CC9BC79E7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73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351D-8880-434E-BEFB-391360CF4DC2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9E1F-8369-445F-BB67-CC9BC79E7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61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351D-8880-434E-BEFB-391360CF4DC2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9E1F-8369-445F-BB67-CC9BC79E7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962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351D-8880-434E-BEFB-391360CF4DC2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9E1F-8369-445F-BB67-CC9BC79E7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106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351D-8880-434E-BEFB-391360CF4DC2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9E1F-8369-445F-BB67-CC9BC79E7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974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351D-8880-434E-BEFB-391360CF4DC2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9E1F-8369-445F-BB67-CC9BC79E7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63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351D-8880-434E-BEFB-391360CF4DC2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9E1F-8369-445F-BB67-CC9BC79E7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29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351D-8880-434E-BEFB-391360CF4DC2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9E1F-8369-445F-BB67-CC9BC79E7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736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351D-8880-434E-BEFB-391360CF4DC2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9E1F-8369-445F-BB67-CC9BC79E7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64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351D-8880-434E-BEFB-391360CF4DC2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9E1F-8369-445F-BB67-CC9BC79E7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709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7351D-8880-434E-BEFB-391360CF4DC2}" type="datetimeFigureOut">
              <a:rPr lang="en-US" smtClean="0"/>
              <a:t>4/26/2015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D9E1F-8369-445F-BB67-CC9BC79E7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34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YEAR EXPERIENCE </a:t>
            </a:r>
            <a:r>
              <a:rPr lang="en-US" i="1" dirty="0" smtClean="0"/>
              <a:t>PILOT </a:t>
            </a:r>
            <a:r>
              <a:rPr lang="en-US" dirty="0" smtClean="0"/>
              <a:t>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1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NEWS! WE HAVE A PILOT PROGRAM</a:t>
            </a:r>
            <a:endParaRPr lang="en-US" dirty="0"/>
          </a:p>
        </p:txBody>
      </p:sp>
      <p:pic>
        <p:nvPicPr>
          <p:cNvPr id="13" name="Content Placeholder 12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637" y="2125267"/>
            <a:ext cx="5618883" cy="33647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300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53292"/>
            <a:ext cx="7886700" cy="1028700"/>
          </a:xfrm>
        </p:spPr>
        <p:txBody>
          <a:bodyPr>
            <a:normAutofit/>
          </a:bodyPr>
          <a:lstStyle/>
          <a:p>
            <a:r>
              <a:rPr lang="en-US" dirty="0" smtClean="0"/>
              <a:t>What are the classes?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2538455"/>
              </p:ext>
            </p:extLst>
          </p:nvPr>
        </p:nvGraphicFramePr>
        <p:xfrm>
          <a:off x="628650" y="1153391"/>
          <a:ext cx="7569777" cy="55437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3259"/>
                <a:gridCol w="2916382"/>
                <a:gridCol w="2130136"/>
              </a:tblGrid>
              <a:tr h="3740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Term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Class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Instructor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4052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Summer 2015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(6/29-July 7/2)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Couns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Emmanuel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43030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Couns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Thao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35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Fall 2015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 209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Harvey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35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 1S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Finnegan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35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 242A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Finnegan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35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 1A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Pennington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43030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Winter 2016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 110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Hansen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35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LIBR 10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Thomas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35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 1T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Finnegan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35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 242B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Finnegan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35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 10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Ziegenhorn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383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Spring 2016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 1A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Herman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35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LIBR 10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Adjunct TBA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35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 1B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Robbins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35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 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Fox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7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Hey, What about Math?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83227" y="2088573"/>
            <a:ext cx="3065318" cy="3834245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FYE Counselors </a:t>
            </a:r>
            <a:r>
              <a:rPr lang="en-US" dirty="0" smtClean="0"/>
              <a:t>will work with individual students on their education plans, emphasizing Math.</a:t>
            </a:r>
          </a:p>
          <a:p>
            <a:r>
              <a:rPr lang="en-US" dirty="0" smtClean="0"/>
              <a:t>Possibility of a Math </a:t>
            </a:r>
            <a:r>
              <a:rPr lang="en-US" dirty="0" smtClean="0"/>
              <a:t>105 </a:t>
            </a:r>
            <a:r>
              <a:rPr lang="en-US" dirty="0" smtClean="0"/>
              <a:t>class in spring, taught by Zach </a:t>
            </a:r>
            <a:r>
              <a:rPr lang="en-US" dirty="0" err="1" smtClean="0"/>
              <a:t>Cembellin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53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the FYE Pilot Students?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37855"/>
            <a:ext cx="7886700" cy="46391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Any first year college student can join, including:</a:t>
            </a:r>
          </a:p>
          <a:p>
            <a:r>
              <a:rPr lang="en-US" dirty="0" smtClean="0"/>
              <a:t>First-generation*  	</a:t>
            </a:r>
          </a:p>
          <a:p>
            <a:r>
              <a:rPr lang="en-US" dirty="0" smtClean="0"/>
              <a:t>Have a disability	</a:t>
            </a:r>
          </a:p>
          <a:p>
            <a:r>
              <a:rPr lang="en-US" dirty="0" smtClean="0"/>
              <a:t>Qualify for financial aid		</a:t>
            </a:r>
          </a:p>
          <a:p>
            <a:r>
              <a:rPr lang="en-US" dirty="0" smtClean="0"/>
              <a:t>Single parent/raised by a single parent</a:t>
            </a:r>
          </a:p>
          <a:p>
            <a:r>
              <a:rPr lang="en-US" dirty="0" smtClean="0"/>
              <a:t>Foster youth</a:t>
            </a:r>
          </a:p>
          <a:p>
            <a:r>
              <a:rPr lang="en-US" dirty="0" smtClean="0"/>
              <a:t>Veterans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*First in family to go to college OR parents did not graduate from college in the U.S.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79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get students in the program?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SOAR events on </a:t>
            </a:r>
            <a:r>
              <a:rPr lang="en-US" dirty="0" smtClean="0"/>
              <a:t>campus</a:t>
            </a:r>
          </a:p>
          <a:p>
            <a:pPr lvl="1"/>
            <a:r>
              <a:rPr lang="en-US" dirty="0" smtClean="0"/>
              <a:t>The first SOAR event yielded </a:t>
            </a:r>
            <a:r>
              <a:rPr lang="en-US" i="1" dirty="0" smtClean="0"/>
              <a:t>nine </a:t>
            </a:r>
            <a:r>
              <a:rPr lang="en-US" dirty="0" smtClean="0"/>
              <a:t>interest cards!</a:t>
            </a:r>
            <a:endParaRPr lang="en-US" dirty="0" smtClean="0"/>
          </a:p>
          <a:p>
            <a:r>
              <a:rPr lang="en-US" dirty="0" smtClean="0"/>
              <a:t>“SOAR-on-the-go”/Community </a:t>
            </a:r>
            <a:r>
              <a:rPr lang="en-US" dirty="0" smtClean="0"/>
              <a:t>Ambassadors Program</a:t>
            </a:r>
          </a:p>
          <a:p>
            <a:r>
              <a:rPr lang="en-US" dirty="0" smtClean="0"/>
              <a:t>College Track, East Palo Alto</a:t>
            </a:r>
          </a:p>
          <a:p>
            <a:r>
              <a:rPr lang="en-US" dirty="0" smtClean="0"/>
              <a:t>Advertising in </a:t>
            </a:r>
            <a:r>
              <a:rPr lang="en-US" i="1" dirty="0" smtClean="0"/>
              <a:t>The Heights </a:t>
            </a:r>
            <a:r>
              <a:rPr lang="en-US" dirty="0" smtClean="0"/>
              <a:t>and </a:t>
            </a:r>
            <a:r>
              <a:rPr lang="en-US" i="1" dirty="0" smtClean="0"/>
              <a:t>Foothill </a:t>
            </a:r>
            <a:r>
              <a:rPr lang="en-US" i="1" dirty="0" smtClean="0"/>
              <a:t>Fusion</a:t>
            </a:r>
          </a:p>
          <a:p>
            <a:r>
              <a:rPr lang="en-US" dirty="0" smtClean="0"/>
              <a:t>Sant</a:t>
            </a:r>
            <a:r>
              <a:rPr lang="en-US" dirty="0" smtClean="0"/>
              <a:t>a Clara County Independent Living Program</a:t>
            </a:r>
            <a:endParaRPr lang="en-US" dirty="0" smtClean="0"/>
          </a:p>
          <a:p>
            <a:r>
              <a:rPr lang="en-US" dirty="0" smtClean="0"/>
              <a:t>Word-of-mouth (for example, emailing students we already have so they can tell their little brother about it)</a:t>
            </a:r>
          </a:p>
          <a:p>
            <a:r>
              <a:rPr lang="en-US" dirty="0" smtClean="0"/>
              <a:t>??????</a:t>
            </a:r>
          </a:p>
        </p:txBody>
      </p:sp>
    </p:spTree>
    <p:extLst>
      <p:ext uri="{BB962C8B-B14F-4D97-AF65-F5344CB8AC3E}">
        <p14:creationId xmlns:p14="http://schemas.microsoft.com/office/powerpoint/2010/main" val="272308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students?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06682"/>
            <a:ext cx="7886700" cy="467028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Two cohorts of 25-30 students each, </a:t>
            </a:r>
            <a:r>
              <a:rPr lang="en-US" i="1" dirty="0" smtClean="0"/>
              <a:t>depending on negotiations between the district and FA regarding the caps of English classes.</a:t>
            </a:r>
          </a:p>
          <a:p>
            <a:r>
              <a:rPr lang="en-US" dirty="0" smtClean="0"/>
              <a:t>WAIT A MINUTE! If it’s over 25 students per cohort, and both cohorts are supposed to take the GE classes (Art, History, Sociology) together, then doesn’t that put these courses over the cap?</a:t>
            </a:r>
          </a:p>
          <a:p>
            <a:r>
              <a:rPr lang="en-US" dirty="0" smtClean="0"/>
              <a:t>YES!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Therefore, two options: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Bust the cap– NOT RECOMMENDED!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Each cohort is in one section of the GE courses, mixed with non-FYE students– ALSO NOT IDEAL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Third option anyone?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10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this works…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Become institutionalized as a program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Develop mentoring program</a:t>
            </a:r>
            <a:endParaRPr lang="en-US" dirty="0" smtClean="0"/>
          </a:p>
          <a:p>
            <a:r>
              <a:rPr lang="en-US" dirty="0" smtClean="0"/>
              <a:t>Expand—</a:t>
            </a:r>
          </a:p>
          <a:p>
            <a:pPr lvl="1"/>
            <a:r>
              <a:rPr lang="en-US" dirty="0" smtClean="0"/>
              <a:t>Advanced English Track, starting with ENGL 1A?</a:t>
            </a:r>
          </a:p>
          <a:p>
            <a:pPr lvl="1"/>
            <a:r>
              <a:rPr lang="en-US" dirty="0" smtClean="0"/>
              <a:t>Math </a:t>
            </a:r>
            <a:r>
              <a:rPr lang="en-US" dirty="0"/>
              <a:t>tracks?</a:t>
            </a:r>
          </a:p>
          <a:p>
            <a:pPr lvl="1"/>
            <a:r>
              <a:rPr lang="en-US" dirty="0"/>
              <a:t>Second Year Experience</a:t>
            </a:r>
            <a:r>
              <a:rPr lang="en-US" dirty="0" smtClean="0"/>
              <a:t>?</a:t>
            </a:r>
          </a:p>
          <a:p>
            <a:r>
              <a:rPr lang="en-US" dirty="0" smtClean="0"/>
              <a:t>To expand, need more support, including:</a:t>
            </a:r>
          </a:p>
          <a:p>
            <a:pPr lvl="1"/>
            <a:r>
              <a:rPr lang="en-US" dirty="0" smtClean="0"/>
              <a:t>Classified staff </a:t>
            </a:r>
          </a:p>
          <a:p>
            <a:pPr lvl="1"/>
            <a:r>
              <a:rPr lang="en-US" dirty="0" smtClean="0"/>
              <a:t>Counselors </a:t>
            </a:r>
          </a:p>
          <a:p>
            <a:pPr lvl="1"/>
            <a:r>
              <a:rPr lang="en-US" dirty="0" smtClean="0"/>
              <a:t>Instructors</a:t>
            </a:r>
          </a:p>
          <a:p>
            <a:pPr lvl="1"/>
            <a:r>
              <a:rPr lang="en-US" dirty="0" smtClean="0"/>
              <a:t>Money and resources:</a:t>
            </a:r>
          </a:p>
          <a:p>
            <a:pPr lvl="2"/>
            <a:r>
              <a:rPr lang="en-US" dirty="0" smtClean="0"/>
              <a:t>Coordinators with release time.</a:t>
            </a:r>
          </a:p>
        </p:txBody>
      </p:sp>
    </p:spTree>
    <p:extLst>
      <p:ext uri="{BB962C8B-B14F-4D97-AF65-F5344CB8AC3E}">
        <p14:creationId xmlns:p14="http://schemas.microsoft.com/office/powerpoint/2010/main" val="341029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FYE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Bill </a:t>
            </a:r>
            <a:r>
              <a:rPr lang="en-US" dirty="0" err="1" smtClean="0"/>
              <a:t>Ziegenhorn</a:t>
            </a:r>
            <a:r>
              <a:rPr lang="en-US" dirty="0" smtClean="0"/>
              <a:t>, Simon Pennington, </a:t>
            </a:r>
            <a:r>
              <a:rPr lang="en-US" dirty="0" err="1" smtClean="0"/>
              <a:t>Jue</a:t>
            </a:r>
            <a:r>
              <a:rPr lang="en-US" dirty="0" smtClean="0"/>
              <a:t> </a:t>
            </a:r>
            <a:r>
              <a:rPr lang="en-US" dirty="0" err="1" smtClean="0"/>
              <a:t>Thao</a:t>
            </a:r>
            <a:r>
              <a:rPr lang="en-US" dirty="0" smtClean="0"/>
              <a:t>, </a:t>
            </a:r>
            <a:r>
              <a:rPr lang="en-US" dirty="0" err="1" smtClean="0"/>
              <a:t>LeeAnn</a:t>
            </a:r>
            <a:r>
              <a:rPr lang="en-US" dirty="0" smtClean="0"/>
              <a:t> Emmanuel, Sherri Harvey, </a:t>
            </a:r>
            <a:r>
              <a:rPr lang="en-US" dirty="0" err="1" smtClean="0"/>
              <a:t>Jordana</a:t>
            </a:r>
            <a:r>
              <a:rPr lang="en-US" dirty="0" smtClean="0"/>
              <a:t> Finnegan, Tess Hansen, Mary Thomas, Micaela </a:t>
            </a:r>
            <a:r>
              <a:rPr lang="en-US" dirty="0" err="1" smtClean="0"/>
              <a:t>Agyare</a:t>
            </a:r>
            <a:r>
              <a:rPr lang="en-US" dirty="0" smtClean="0"/>
              <a:t>, Allison Herman, </a:t>
            </a:r>
            <a:r>
              <a:rPr lang="en-US" dirty="0" err="1" smtClean="0"/>
              <a:t>Doren</a:t>
            </a:r>
            <a:r>
              <a:rPr lang="en-US" dirty="0" smtClean="0"/>
              <a:t> Robbins, John Fox, Marco Tovar, Antoinette Chavez, Zachary </a:t>
            </a:r>
            <a:r>
              <a:rPr lang="en-US" dirty="0" err="1" smtClean="0"/>
              <a:t>Cembellin</a:t>
            </a:r>
            <a:r>
              <a:rPr lang="en-US" dirty="0" smtClean="0"/>
              <a:t>, </a:t>
            </a:r>
            <a:r>
              <a:rPr lang="en-US" dirty="0" err="1" smtClean="0"/>
              <a:t>Leslye</a:t>
            </a:r>
            <a:r>
              <a:rPr lang="en-US" dirty="0" smtClean="0"/>
              <a:t> Noon, Brian Lewis, Valerie Fong, Katie </a:t>
            </a:r>
            <a:r>
              <a:rPr lang="en-US" dirty="0" smtClean="0"/>
              <a:t>Ha</a:t>
            </a:r>
          </a:p>
          <a:p>
            <a:r>
              <a:rPr lang="en-US" dirty="0" smtClean="0"/>
              <a:t>More to come (Hello Stephanie Tran! </a:t>
            </a:r>
            <a:r>
              <a:rPr lang="en-US" dirty="0" smtClean="0">
                <a:sym typeface="Wingdings" panose="05000000000000000000" pitchFamily="2" charset="2"/>
              </a:rPr>
              <a:t>)</a:t>
            </a:r>
            <a:endParaRPr lang="en-US" dirty="0" smtClean="0"/>
          </a:p>
          <a:p>
            <a:r>
              <a:rPr lang="en-US" dirty="0" smtClean="0"/>
              <a:t>MORAL SUPPORT FROM A TON OF OTHERS!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92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</TotalTime>
  <Words>435</Words>
  <Application>Microsoft Office PowerPoint</Application>
  <PresentationFormat>On-screen Show (4:3)</PresentationFormat>
  <Paragraphs>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Office Theme</vt:lpstr>
      <vt:lpstr>FIRST YEAR EXPERIENCE PILOT PROGRAM</vt:lpstr>
      <vt:lpstr>GOOD NEWS! WE HAVE A PILOT PROGRAM</vt:lpstr>
      <vt:lpstr>What are the classes?</vt:lpstr>
      <vt:lpstr>Hey, What about Math?</vt:lpstr>
      <vt:lpstr>Who Are the FYE Pilot Students?</vt:lpstr>
      <vt:lpstr>How do we get students in the program?</vt:lpstr>
      <vt:lpstr>How many students?</vt:lpstr>
      <vt:lpstr>If this works…</vt:lpstr>
      <vt:lpstr>The FYE Team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YEAR EXPERIENCE PILOT PROGRAM</dc:title>
  <dc:creator>John Fox</dc:creator>
  <cp:lastModifiedBy>John Fox</cp:lastModifiedBy>
  <cp:revision>12</cp:revision>
  <dcterms:created xsi:type="dcterms:W3CDTF">2015-04-14T13:42:06Z</dcterms:created>
  <dcterms:modified xsi:type="dcterms:W3CDTF">2015-04-26T19:54:12Z</dcterms:modified>
</cp:coreProperties>
</file>