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A8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390" y="-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686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996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686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54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687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826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788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70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18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941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141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13C49-45AE-4926-BFC9-EBF79FA12E5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4B31C-C8E6-4C46-847A-471BE8E428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99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slideLayout" Target="../slideLayouts/slideLayout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48" name="OTLSHAPE_T_38bbbda6206b4053bfedff9e1221b621_HorizontalConnector1"/>
          <p:cNvCxnSpPr/>
          <p:nvPr>
            <p:custDataLst>
              <p:tags r:id="rId2"/>
            </p:custDataLst>
          </p:nvPr>
        </p:nvCxnSpPr>
        <p:spPr>
          <a:xfrm>
            <a:off x="2144564" y="6568186"/>
            <a:ext cx="6053587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7" name="OTLSHAPE_T_8875da4296cf49d086e91c77a1cc2e75_HorizontalConnector1"/>
          <p:cNvCxnSpPr/>
          <p:nvPr>
            <p:custDataLst>
              <p:tags r:id="rId3"/>
            </p:custDataLst>
          </p:nvPr>
        </p:nvCxnSpPr>
        <p:spPr>
          <a:xfrm>
            <a:off x="2991146" y="6301486"/>
            <a:ext cx="3908617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6" name="OTLSHAPE_T_64cbbb05a4064feea4f82376da38cecb_HorizontalConnector1"/>
          <p:cNvCxnSpPr/>
          <p:nvPr>
            <p:custDataLst>
              <p:tags r:id="rId4"/>
            </p:custDataLst>
          </p:nvPr>
        </p:nvCxnSpPr>
        <p:spPr>
          <a:xfrm>
            <a:off x="2817198" y="6034786"/>
            <a:ext cx="2784178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5" name="OTLSHAPE_T_58ef1c7f6c0b4a04aff1ccbac2fd9a90_HorizontalConnector1"/>
          <p:cNvCxnSpPr/>
          <p:nvPr>
            <p:custDataLst>
              <p:tags r:id="rId5"/>
            </p:custDataLst>
          </p:nvPr>
        </p:nvCxnSpPr>
        <p:spPr>
          <a:xfrm>
            <a:off x="1434507" y="5768086"/>
            <a:ext cx="4166869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4" name="OTLSHAPE_T_ef82e5827ae54f40bab0b8974dd1c612_HorizontalConnector1"/>
          <p:cNvCxnSpPr/>
          <p:nvPr>
            <p:custDataLst>
              <p:tags r:id="rId6"/>
            </p:custDataLst>
          </p:nvPr>
        </p:nvCxnSpPr>
        <p:spPr>
          <a:xfrm>
            <a:off x="1886077" y="5432467"/>
            <a:ext cx="2045944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3" name="OTLSHAPE_M_97cbc36e625c491f9a85bc9373796409_Connector1"/>
          <p:cNvCxnSpPr/>
          <p:nvPr>
            <p:custDataLst>
              <p:tags r:id="rId7"/>
            </p:custDataLst>
          </p:nvPr>
        </p:nvCxnSpPr>
        <p:spPr>
          <a:xfrm>
            <a:off x="9039157" y="3429000"/>
            <a:ext cx="0" cy="979974"/>
          </a:xfrm>
          <a:prstGeom prst="line">
            <a:avLst/>
          </a:prstGeom>
          <a:ln w="9525" cap="flat" cmpd="sng" algn="ctr">
            <a:solidFill>
              <a:schemeClr val="accen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2" name="OTLSHAPE_M_edea971abe124965876ac44785f3ce91_Connector1"/>
          <p:cNvCxnSpPr/>
          <p:nvPr>
            <p:custDataLst>
              <p:tags r:id="rId8"/>
            </p:custDataLst>
          </p:nvPr>
        </p:nvCxnSpPr>
        <p:spPr>
          <a:xfrm>
            <a:off x="9039157" y="3429000"/>
            <a:ext cx="0" cy="442172"/>
          </a:xfrm>
          <a:prstGeom prst="line">
            <a:avLst/>
          </a:prstGeom>
          <a:ln w="9525" cap="flat" cmpd="sng" algn="ctr">
            <a:solidFill>
              <a:schemeClr val="accen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1" name="OTLSHAPE_M_e7232ebf0d724c7a87dd85f379d2993b_Connector1"/>
          <p:cNvCxnSpPr/>
          <p:nvPr>
            <p:custDataLst>
              <p:tags r:id="rId9"/>
            </p:custDataLst>
          </p:nvPr>
        </p:nvCxnSpPr>
        <p:spPr>
          <a:xfrm>
            <a:off x="8389963" y="3429000"/>
            <a:ext cx="0" cy="1517777"/>
          </a:xfrm>
          <a:prstGeom prst="line">
            <a:avLst/>
          </a:prstGeom>
          <a:ln w="9525" cap="flat" cmpd="sng" algn="ctr">
            <a:solidFill>
              <a:srgbClr val="62351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0" name="OTLSHAPE_M_ca79d30859014545b4ea08b8314cce3a_Connector1"/>
          <p:cNvCxnSpPr/>
          <p:nvPr>
            <p:custDataLst>
              <p:tags r:id="rId10"/>
            </p:custDataLst>
          </p:nvPr>
        </p:nvCxnSpPr>
        <p:spPr>
          <a:xfrm>
            <a:off x="5051253" y="3742055"/>
            <a:ext cx="0" cy="214376"/>
          </a:xfrm>
          <a:prstGeom prst="line">
            <a:avLst/>
          </a:prstGeom>
          <a:ln w="9525" cap="flat" cmpd="sng" algn="ctr">
            <a:solidFill>
              <a:srgbClr val="62351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9" name="OTLSHAPE_M_47303392f8824993985ba9b7aaac0736_Connector1"/>
          <p:cNvCxnSpPr/>
          <p:nvPr>
            <p:custDataLst>
              <p:tags r:id="rId11"/>
            </p:custDataLst>
          </p:nvPr>
        </p:nvCxnSpPr>
        <p:spPr>
          <a:xfrm>
            <a:off x="3536468" y="3429000"/>
            <a:ext cx="0" cy="1517777"/>
          </a:xfrm>
          <a:prstGeom prst="line">
            <a:avLst/>
          </a:prstGeom>
          <a:ln w="9525" cap="flat" cmpd="sng" algn="ctr">
            <a:solidFill>
              <a:srgbClr val="62351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8" name="OTLSHAPE_M_07fb935c87e14251ad99264e170e704d_Connector1"/>
          <p:cNvCxnSpPr/>
          <p:nvPr>
            <p:custDataLst>
              <p:tags r:id="rId12"/>
            </p:custDataLst>
          </p:nvPr>
        </p:nvCxnSpPr>
        <p:spPr>
          <a:xfrm>
            <a:off x="3536468" y="3429000"/>
            <a:ext cx="0" cy="1065234"/>
          </a:xfrm>
          <a:prstGeom prst="line">
            <a:avLst/>
          </a:prstGeom>
          <a:ln w="9525" cap="flat" cmpd="sng" algn="ctr">
            <a:solidFill>
              <a:srgbClr val="62351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7" name="OTLSHAPE_M_10f19f91772d4ca48e26103ea57b7fc7_Connector1"/>
          <p:cNvCxnSpPr/>
          <p:nvPr>
            <p:custDataLst>
              <p:tags r:id="rId13"/>
            </p:custDataLst>
          </p:nvPr>
        </p:nvCxnSpPr>
        <p:spPr>
          <a:xfrm>
            <a:off x="10770339" y="2520569"/>
            <a:ext cx="0" cy="527431"/>
          </a:xfrm>
          <a:prstGeom prst="line">
            <a:avLst/>
          </a:prstGeom>
          <a:ln w="9525" cap="flat" cmpd="sng" algn="ctr">
            <a:solidFill>
              <a:srgbClr val="A61E2F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6" name="OTLSHAPE_M_abc64633d74c4aa0a199e991c9507704_Connector2"/>
          <p:cNvCxnSpPr/>
          <p:nvPr>
            <p:custDataLst>
              <p:tags r:id="rId14"/>
            </p:custDataLst>
          </p:nvPr>
        </p:nvCxnSpPr>
        <p:spPr>
          <a:xfrm>
            <a:off x="10182975" y="2664375"/>
            <a:ext cx="0" cy="383625"/>
          </a:xfrm>
          <a:prstGeom prst="line">
            <a:avLst/>
          </a:prstGeom>
          <a:ln w="9525" cap="flat" cmpd="sng" algn="ctr">
            <a:solidFill>
              <a:schemeClr val="accen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5" name="OTLSHAPE_M_abc64633d74c4aa0a199e991c9507704_Connector1"/>
          <p:cNvCxnSpPr/>
          <p:nvPr>
            <p:custDataLst>
              <p:tags r:id="rId15"/>
            </p:custDataLst>
          </p:nvPr>
        </p:nvCxnSpPr>
        <p:spPr>
          <a:xfrm>
            <a:off x="10182975" y="1982766"/>
            <a:ext cx="0" cy="511090"/>
          </a:xfrm>
          <a:prstGeom prst="line">
            <a:avLst/>
          </a:prstGeom>
          <a:ln w="9525" cap="flat" cmpd="sng" algn="ctr">
            <a:solidFill>
              <a:schemeClr val="accen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4" name="OTLSHAPE_M_abc4ea5e2c364b90942c3b86b1eeb5a0_Connector1"/>
          <p:cNvCxnSpPr/>
          <p:nvPr>
            <p:custDataLst>
              <p:tags r:id="rId16"/>
            </p:custDataLst>
          </p:nvPr>
        </p:nvCxnSpPr>
        <p:spPr>
          <a:xfrm>
            <a:off x="9410125" y="1530223"/>
            <a:ext cx="0" cy="1517777"/>
          </a:xfrm>
          <a:prstGeom prst="line">
            <a:avLst/>
          </a:prstGeom>
          <a:ln w="9525" cap="flat" cmpd="sng" algn="ctr">
            <a:solidFill>
              <a:schemeClr val="accen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3" name="OTLSHAPE_M_ac93a2803e4d42c2ad462c52f7d5533f_Connector1"/>
          <p:cNvCxnSpPr/>
          <p:nvPr>
            <p:custDataLst>
              <p:tags r:id="rId17"/>
            </p:custDataLst>
          </p:nvPr>
        </p:nvCxnSpPr>
        <p:spPr>
          <a:xfrm>
            <a:off x="9317382" y="2605828"/>
            <a:ext cx="0" cy="442172"/>
          </a:xfrm>
          <a:prstGeom prst="line">
            <a:avLst/>
          </a:prstGeom>
          <a:ln w="9525" cap="flat" cmpd="sng" algn="ctr">
            <a:solidFill>
              <a:schemeClr val="accen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2" name="OTLSHAPE_M_cb3381a673934f2ca5404bcb2b0ea343_Connector1"/>
          <p:cNvCxnSpPr/>
          <p:nvPr>
            <p:custDataLst>
              <p:tags r:id="rId18"/>
            </p:custDataLst>
          </p:nvPr>
        </p:nvCxnSpPr>
        <p:spPr>
          <a:xfrm>
            <a:off x="9255554" y="1077680"/>
            <a:ext cx="0" cy="1970320"/>
          </a:xfrm>
          <a:prstGeom prst="line">
            <a:avLst/>
          </a:prstGeom>
          <a:ln w="9525" cap="flat" cmpd="sng" algn="ctr">
            <a:solidFill>
              <a:schemeClr val="accen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1" name="OTLSHAPE_M_adaf83d276cf4a9b908610b3cff45808_Connector1"/>
          <p:cNvCxnSpPr/>
          <p:nvPr>
            <p:custDataLst>
              <p:tags r:id="rId19"/>
            </p:custDataLst>
          </p:nvPr>
        </p:nvCxnSpPr>
        <p:spPr>
          <a:xfrm>
            <a:off x="7029748" y="2605828"/>
            <a:ext cx="0" cy="442172"/>
          </a:xfrm>
          <a:prstGeom prst="line">
            <a:avLst/>
          </a:prstGeom>
          <a:ln w="9525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0" name="OTLSHAPE_M_97f686eaea844f28aae0e626a02a2c73_Connector1"/>
          <p:cNvCxnSpPr/>
          <p:nvPr>
            <p:custDataLst>
              <p:tags r:id="rId20"/>
            </p:custDataLst>
          </p:nvPr>
        </p:nvCxnSpPr>
        <p:spPr>
          <a:xfrm>
            <a:off x="6380555" y="2153285"/>
            <a:ext cx="0" cy="894715"/>
          </a:xfrm>
          <a:prstGeom prst="line">
            <a:avLst/>
          </a:prstGeom>
          <a:ln w="9525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9" name="OTLSHAPE_M_48c8fa4bf0084735bad04589334a4f54_Connector1"/>
          <p:cNvCxnSpPr/>
          <p:nvPr>
            <p:custDataLst>
              <p:tags r:id="rId21"/>
            </p:custDataLst>
          </p:nvPr>
        </p:nvCxnSpPr>
        <p:spPr>
          <a:xfrm>
            <a:off x="1403404" y="2605828"/>
            <a:ext cx="0" cy="442172"/>
          </a:xfrm>
          <a:prstGeom prst="line">
            <a:avLst/>
          </a:prstGeom>
          <a:ln w="9525" cap="flat" cmpd="sng" algn="ctr">
            <a:solidFill>
              <a:srgbClr val="A61E2F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6998" y="312907"/>
            <a:ext cx="51045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Basic Skills/Student Equity/SSSP</a:t>
            </a:r>
          </a:p>
          <a:p>
            <a:r>
              <a:rPr lang="en-US" sz="2800" b="1" dirty="0" smtClean="0"/>
              <a:t>Integrated Planning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1411034" y="6170422"/>
            <a:ext cx="8284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E. </a:t>
            </a:r>
            <a:r>
              <a:rPr lang="en-US" sz="1000" dirty="0" err="1" smtClean="0"/>
              <a:t>Kuo</a:t>
            </a:r>
            <a:endParaRPr lang="en-US" sz="1000" dirty="0" smtClean="0"/>
          </a:p>
          <a:p>
            <a:r>
              <a:rPr lang="en-US" sz="1000" dirty="0" smtClean="0"/>
              <a:t>06.13.2017</a:t>
            </a:r>
          </a:p>
          <a:p>
            <a:r>
              <a:rPr lang="en-US" sz="1000" dirty="0" smtClean="0"/>
              <a:t>DRAFT </a:t>
            </a:r>
            <a:r>
              <a:rPr lang="en-US" sz="1000" dirty="0" smtClean="0"/>
              <a:t>v3</a:t>
            </a:r>
            <a:endParaRPr lang="en-US" sz="1000" dirty="0"/>
          </a:p>
        </p:txBody>
      </p:sp>
      <p:sp>
        <p:nvSpPr>
          <p:cNvPr id="4" name="TextBox 3"/>
          <p:cNvSpPr txBox="1"/>
          <p:nvPr/>
        </p:nvSpPr>
        <p:spPr>
          <a:xfrm>
            <a:off x="23967" y="4910594"/>
            <a:ext cx="2690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Integrated Planning Tasks</a:t>
            </a:r>
            <a:endParaRPr lang="en-US" u="sng" dirty="0"/>
          </a:p>
        </p:txBody>
      </p:sp>
      <p:sp>
        <p:nvSpPr>
          <p:cNvPr id="902" name="OTLSHAPE_TB_00000000000000000000000000000000_LeftEndCaps"/>
          <p:cNvSpPr txBox="1"/>
          <p:nvPr>
            <p:custDataLst>
              <p:tags r:id="rId22"/>
            </p:custDataLst>
          </p:nvPr>
        </p:nvSpPr>
        <p:spPr>
          <a:xfrm>
            <a:off x="317500" y="30989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C0504D"/>
                </a:solidFill>
                <a:latin typeface="Calibri" panose="020F0502020204030204" pitchFamily="34" charset="0"/>
              </a:rPr>
              <a:t>2017</a:t>
            </a:r>
            <a:endParaRPr lang="en-US" b="1" spc="-38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903" name="OTLSHAPE_TB_00000000000000000000000000000000_RightEndCaps"/>
          <p:cNvSpPr txBox="1"/>
          <p:nvPr>
            <p:custDataLst>
              <p:tags r:id="rId23"/>
            </p:custDataLst>
          </p:nvPr>
        </p:nvSpPr>
        <p:spPr>
          <a:xfrm>
            <a:off x="11411034" y="30989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C0504D"/>
                </a:solidFill>
                <a:latin typeface="Calibri" panose="020F0502020204030204" pitchFamily="34" charset="0"/>
              </a:rPr>
              <a:t>2017</a:t>
            </a:r>
            <a:endParaRPr lang="en-US" b="1" spc="-38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904" name="OTLSHAPE_TB_00000000000000000000000000000000_ScaleContainer"/>
          <p:cNvSpPr/>
          <p:nvPr>
            <p:custDataLst>
              <p:tags r:id="rId24"/>
            </p:custDataLst>
          </p:nvPr>
        </p:nvSpPr>
        <p:spPr>
          <a:xfrm>
            <a:off x="933365" y="3048000"/>
            <a:ext cx="10337800" cy="381000"/>
          </a:xfrm>
          <a:prstGeom prst="rect">
            <a:avLst/>
          </a:prstGeom>
          <a:gradFill flip="none" rotWithShape="1">
            <a:gsLst>
              <a:gs pos="0">
                <a:srgbClr val="44546A"/>
              </a:gs>
              <a:gs pos="0">
                <a:schemeClr val="dk2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5" name="OTLSHAPE_TB_00000000000000000000000000000000_ElapsedTime"/>
          <p:cNvSpPr/>
          <p:nvPr>
            <p:custDataLst>
              <p:tags r:id="rId25"/>
            </p:custDataLst>
          </p:nvPr>
        </p:nvSpPr>
        <p:spPr>
          <a:xfrm>
            <a:off x="933365" y="3352800"/>
            <a:ext cx="4114800" cy="7620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w="12700" h="139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6" name="OTLSHAPE_TB_00000000000000000000000000000000_TodayMarkerShape"/>
          <p:cNvSpPr/>
          <p:nvPr>
            <p:custDataLst>
              <p:tags r:id="rId26"/>
            </p:custDataLst>
          </p:nvPr>
        </p:nvSpPr>
        <p:spPr>
          <a:xfrm>
            <a:off x="4988977" y="342900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7" name="OTLSHAPE_TB_00000000000000000000000000000000_TodayMarkerText"/>
          <p:cNvSpPr txBox="1"/>
          <p:nvPr>
            <p:custDataLst>
              <p:tags r:id="rId27"/>
            </p:custDataLst>
          </p:nvPr>
        </p:nvSpPr>
        <p:spPr>
          <a:xfrm>
            <a:off x="4863278" y="3556000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pc="-12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 spc="-1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08" name="OTLSHAPE_TB_00000000000000000000000000000000_TimescaleInterval1"/>
          <p:cNvSpPr txBox="1"/>
          <p:nvPr>
            <p:custDataLst>
              <p:tags r:id="rId28"/>
            </p:custDataLst>
          </p:nvPr>
        </p:nvSpPr>
        <p:spPr>
          <a:xfrm>
            <a:off x="996865" y="3145473"/>
            <a:ext cx="219227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 smtClean="0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  <a:endParaRPr lang="en-US" sz="1200" spc="-1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909" name="OTLSHAPE_TB_00000000000000000000000000000000_Separator1"/>
          <p:cNvCxnSpPr/>
          <p:nvPr>
            <p:custDataLst>
              <p:tags r:id="rId29"/>
            </p:custDataLst>
          </p:nvPr>
        </p:nvCxnSpPr>
        <p:spPr>
          <a:xfrm>
            <a:off x="1798956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0" name="OTLSHAPE_TB_00000000000000000000000000000000_TimescaleInterval2"/>
          <p:cNvSpPr txBox="1"/>
          <p:nvPr>
            <p:custDataLst>
              <p:tags r:id="rId30"/>
            </p:custDataLst>
          </p:nvPr>
        </p:nvSpPr>
        <p:spPr>
          <a:xfrm>
            <a:off x="1862457" y="3145473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 smtClean="0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  <a:endParaRPr lang="en-US" sz="1200" spc="-1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911" name="OTLSHAPE_TB_00000000000000000000000000000000_Separator2"/>
          <p:cNvCxnSpPr/>
          <p:nvPr>
            <p:custDataLst>
              <p:tags r:id="rId31"/>
            </p:custDataLst>
          </p:nvPr>
        </p:nvCxnSpPr>
        <p:spPr>
          <a:xfrm>
            <a:off x="2757290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2" name="OTLSHAPE_TB_00000000000000000000000000000000_TimescaleInterval3"/>
          <p:cNvSpPr txBox="1"/>
          <p:nvPr>
            <p:custDataLst>
              <p:tags r:id="rId32"/>
            </p:custDataLst>
          </p:nvPr>
        </p:nvSpPr>
        <p:spPr>
          <a:xfrm>
            <a:off x="2820790" y="3145473"/>
            <a:ext cx="21974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 smtClean="0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  <a:endParaRPr lang="en-US" sz="1200" spc="-1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913" name="OTLSHAPE_TB_00000000000000000000000000000000_Separator3"/>
          <p:cNvCxnSpPr/>
          <p:nvPr>
            <p:custDataLst>
              <p:tags r:id="rId33"/>
            </p:custDataLst>
          </p:nvPr>
        </p:nvCxnSpPr>
        <p:spPr>
          <a:xfrm>
            <a:off x="3684709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4" name="OTLSHAPE_TB_00000000000000000000000000000000_TimescaleInterval4"/>
          <p:cNvSpPr txBox="1"/>
          <p:nvPr>
            <p:custDataLst>
              <p:tags r:id="rId34"/>
            </p:custDataLst>
          </p:nvPr>
        </p:nvSpPr>
        <p:spPr>
          <a:xfrm>
            <a:off x="3748210" y="3145473"/>
            <a:ext cx="2681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 smtClean="0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  <a:endParaRPr lang="en-US" sz="1200" spc="-1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915" name="OTLSHAPE_TB_00000000000000000000000000000000_Separator4"/>
          <p:cNvCxnSpPr/>
          <p:nvPr>
            <p:custDataLst>
              <p:tags r:id="rId35"/>
            </p:custDataLst>
          </p:nvPr>
        </p:nvCxnSpPr>
        <p:spPr>
          <a:xfrm>
            <a:off x="4643043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6" name="OTLSHAPE_TB_00000000000000000000000000000000_TimescaleInterval5"/>
          <p:cNvSpPr txBox="1"/>
          <p:nvPr>
            <p:custDataLst>
              <p:tags r:id="rId36"/>
            </p:custDataLst>
          </p:nvPr>
        </p:nvSpPr>
        <p:spPr>
          <a:xfrm>
            <a:off x="4706543" y="3145473"/>
            <a:ext cx="20691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 smtClean="0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  <a:endParaRPr lang="en-US" sz="1200" spc="-1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917" name="OTLSHAPE_TB_00000000000000000000000000000000_Separator5"/>
          <p:cNvCxnSpPr/>
          <p:nvPr>
            <p:custDataLst>
              <p:tags r:id="rId37"/>
            </p:custDataLst>
          </p:nvPr>
        </p:nvCxnSpPr>
        <p:spPr>
          <a:xfrm>
            <a:off x="5570462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8" name="OTLSHAPE_TB_00000000000000000000000000000000_TimescaleInterval6"/>
          <p:cNvSpPr txBox="1"/>
          <p:nvPr>
            <p:custDataLst>
              <p:tags r:id="rId38"/>
            </p:custDataLst>
          </p:nvPr>
        </p:nvSpPr>
        <p:spPr>
          <a:xfrm>
            <a:off x="5633962" y="3145473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919" name="OTLSHAPE_TB_00000000000000000000000000000000_Separator6"/>
          <p:cNvCxnSpPr/>
          <p:nvPr>
            <p:custDataLst>
              <p:tags r:id="rId39"/>
            </p:custDataLst>
          </p:nvPr>
        </p:nvCxnSpPr>
        <p:spPr>
          <a:xfrm>
            <a:off x="6528795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0" name="OTLSHAPE_TB_00000000000000000000000000000000_TimescaleInterval7"/>
          <p:cNvSpPr txBox="1"/>
          <p:nvPr>
            <p:custDataLst>
              <p:tags r:id="rId40"/>
            </p:custDataLst>
          </p:nvPr>
        </p:nvSpPr>
        <p:spPr>
          <a:xfrm>
            <a:off x="6592296" y="3145473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Aug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921" name="OTLSHAPE_TB_00000000000000000000000000000000_Separator7"/>
          <p:cNvCxnSpPr/>
          <p:nvPr>
            <p:custDataLst>
              <p:tags r:id="rId41"/>
            </p:custDataLst>
          </p:nvPr>
        </p:nvCxnSpPr>
        <p:spPr>
          <a:xfrm>
            <a:off x="7487129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" name="OTLSHAPE_TB_00000000000000000000000000000000_TimescaleInterval8"/>
          <p:cNvSpPr txBox="1"/>
          <p:nvPr>
            <p:custDataLst>
              <p:tags r:id="rId42"/>
            </p:custDataLst>
          </p:nvPr>
        </p:nvSpPr>
        <p:spPr>
          <a:xfrm>
            <a:off x="7550629" y="3145473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 smtClean="0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  <a:endParaRPr lang="en-US" sz="1200" spc="-1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923" name="OTLSHAPE_TB_00000000000000000000000000000000_Separator8"/>
          <p:cNvCxnSpPr/>
          <p:nvPr>
            <p:custDataLst>
              <p:tags r:id="rId43"/>
            </p:custDataLst>
          </p:nvPr>
        </p:nvCxnSpPr>
        <p:spPr>
          <a:xfrm>
            <a:off x="8414548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4" name="OTLSHAPE_TB_00000000000000000000000000000000_TimescaleInterval9"/>
          <p:cNvSpPr txBox="1"/>
          <p:nvPr>
            <p:custDataLst>
              <p:tags r:id="rId44"/>
            </p:custDataLst>
          </p:nvPr>
        </p:nvSpPr>
        <p:spPr>
          <a:xfrm>
            <a:off x="8478048" y="3145473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 smtClean="0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  <a:endParaRPr lang="en-US" sz="1200" spc="-22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925" name="OTLSHAPE_TB_00000000000000000000000000000000_Separator9"/>
          <p:cNvCxnSpPr/>
          <p:nvPr>
            <p:custDataLst>
              <p:tags r:id="rId45"/>
            </p:custDataLst>
          </p:nvPr>
        </p:nvCxnSpPr>
        <p:spPr>
          <a:xfrm>
            <a:off x="9372882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6" name="OTLSHAPE_TB_00000000000000000000000000000000_TimescaleInterval10"/>
          <p:cNvSpPr txBox="1"/>
          <p:nvPr>
            <p:custDataLst>
              <p:tags r:id="rId46"/>
            </p:custDataLst>
          </p:nvPr>
        </p:nvSpPr>
        <p:spPr>
          <a:xfrm>
            <a:off x="9436382" y="3145473"/>
            <a:ext cx="24397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927" name="OTLSHAPE_TB_00000000000000000000000000000000_Separator10"/>
          <p:cNvCxnSpPr/>
          <p:nvPr>
            <p:custDataLst>
              <p:tags r:id="rId47"/>
            </p:custDataLst>
          </p:nvPr>
        </p:nvCxnSpPr>
        <p:spPr>
          <a:xfrm>
            <a:off x="10300302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8" name="OTLSHAPE_TB_00000000000000000000000000000000_TimescaleInterval11"/>
          <p:cNvSpPr txBox="1"/>
          <p:nvPr>
            <p:custDataLst>
              <p:tags r:id="rId48"/>
            </p:custDataLst>
          </p:nvPr>
        </p:nvSpPr>
        <p:spPr>
          <a:xfrm>
            <a:off x="10363802" y="3145473"/>
            <a:ext cx="23185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 smtClean="0">
                <a:solidFill>
                  <a:schemeClr val="lt1"/>
                </a:solidFill>
                <a:latin typeface="Calibri" panose="020F0502020204030204" pitchFamily="34" charset="0"/>
              </a:rPr>
              <a:t>Dec</a:t>
            </a:r>
            <a:endParaRPr lang="en-US" sz="1200" spc="-22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49" name="OTLSHAPE_M_48c8fa4bf0084735bad04589334a4f54_Title"/>
          <p:cNvSpPr txBox="1"/>
          <p:nvPr>
            <p:custDataLst>
              <p:tags r:id="rId49"/>
            </p:custDataLst>
          </p:nvPr>
        </p:nvSpPr>
        <p:spPr>
          <a:xfrm>
            <a:off x="1625653" y="2493857"/>
            <a:ext cx="1968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6" smtClean="0">
                <a:solidFill>
                  <a:schemeClr val="dk1"/>
                </a:solidFill>
                <a:latin typeface="Calibri" panose="020F0502020204030204" pitchFamily="34" charset="0"/>
              </a:rPr>
              <a:t>Integrated Plan template released</a:t>
            </a:r>
            <a:endParaRPr lang="en-US" sz="1100" b="1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50" name="OTLSHAPE_M_48c8fa4bf0084735bad04589334a4f54_Date"/>
          <p:cNvSpPr txBox="1"/>
          <p:nvPr>
            <p:custDataLst>
              <p:tags r:id="rId50"/>
            </p:custDataLst>
          </p:nvPr>
        </p:nvSpPr>
        <p:spPr>
          <a:xfrm>
            <a:off x="1625653" y="267707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smtClean="0">
                <a:solidFill>
                  <a:srgbClr val="1F497E"/>
                </a:solidFill>
                <a:latin typeface="Calibri" panose="020F0502020204030204" pitchFamily="34" charset="0"/>
              </a:rPr>
              <a:t>2/15/2017</a:t>
            </a:r>
            <a:endParaRPr lang="en-US" sz="1000" spc="-8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951" name="OTLSHAPE_M_48c8fa4bf0084735bad04589334a4f54_Shape"/>
          <p:cNvSpPr/>
          <p:nvPr>
            <p:custDataLst>
              <p:tags r:id="rId51"/>
            </p:custDataLst>
          </p:nvPr>
        </p:nvSpPr>
        <p:spPr>
          <a:xfrm rot="16200000">
            <a:off x="1428804" y="2605828"/>
            <a:ext cx="165100" cy="165100"/>
          </a:xfrm>
          <a:prstGeom prst="flowChartMerge">
            <a:avLst/>
          </a:prstGeom>
          <a:solidFill>
            <a:srgbClr val="A61E2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2" name="OTLSHAPE_M_97f686eaea844f28aae0e626a02a2c73_Title"/>
          <p:cNvSpPr txBox="1"/>
          <p:nvPr>
            <p:custDataLst>
              <p:tags r:id="rId52"/>
            </p:custDataLst>
          </p:nvPr>
        </p:nvSpPr>
        <p:spPr>
          <a:xfrm>
            <a:off x="6602805" y="2041313"/>
            <a:ext cx="1104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 smtClean="0">
                <a:solidFill>
                  <a:schemeClr val="dk1"/>
                </a:solidFill>
                <a:latin typeface="Calibri" panose="020F0502020204030204" pitchFamily="34" charset="0"/>
              </a:rPr>
              <a:t>Data Study Session</a:t>
            </a:r>
            <a:endParaRPr lang="en-US" sz="1100" b="1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53" name="OTLSHAPE_M_97f686eaea844f28aae0e626a02a2c73_Date"/>
          <p:cNvSpPr txBox="1"/>
          <p:nvPr>
            <p:custDataLst>
              <p:tags r:id="rId53"/>
            </p:custDataLst>
          </p:nvPr>
        </p:nvSpPr>
        <p:spPr>
          <a:xfrm>
            <a:off x="6602805" y="2224532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smtClean="0">
                <a:solidFill>
                  <a:srgbClr val="1F497E"/>
                </a:solidFill>
                <a:latin typeface="Calibri" panose="020F0502020204030204" pitchFamily="34" charset="0"/>
              </a:rPr>
              <a:t>7/26/2017</a:t>
            </a:r>
            <a:endParaRPr lang="en-US" sz="1000" spc="-8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954" name="OTLSHAPE_M_97f686eaea844f28aae0e626a02a2c73_Shape"/>
          <p:cNvSpPr/>
          <p:nvPr>
            <p:custDataLst>
              <p:tags r:id="rId54"/>
            </p:custDataLst>
          </p:nvPr>
        </p:nvSpPr>
        <p:spPr>
          <a:xfrm rot="16200000">
            <a:off x="6405955" y="2153285"/>
            <a:ext cx="165100" cy="165100"/>
          </a:xfrm>
          <a:prstGeom prst="flowChartMerg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5" name="OTLSHAPE_M_adaf83d276cf4a9b908610b3cff45808_Title"/>
          <p:cNvSpPr txBox="1"/>
          <p:nvPr>
            <p:custDataLst>
              <p:tags r:id="rId55"/>
            </p:custDataLst>
          </p:nvPr>
        </p:nvSpPr>
        <p:spPr>
          <a:xfrm>
            <a:off x="7251998" y="2493857"/>
            <a:ext cx="1104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smtClean="0">
                <a:solidFill>
                  <a:schemeClr val="dk1"/>
                </a:solidFill>
                <a:latin typeface="Calibri" panose="020F0502020204030204" pitchFamily="34" charset="0"/>
              </a:rPr>
              <a:t>Follow Up Meeting</a:t>
            </a:r>
            <a:endParaRPr lang="en-US" sz="1100" b="1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56" name="OTLSHAPE_M_adaf83d276cf4a9b908610b3cff45808_Date"/>
          <p:cNvSpPr txBox="1"/>
          <p:nvPr>
            <p:custDataLst>
              <p:tags r:id="rId56"/>
            </p:custDataLst>
          </p:nvPr>
        </p:nvSpPr>
        <p:spPr>
          <a:xfrm>
            <a:off x="7251998" y="267707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smtClean="0">
                <a:solidFill>
                  <a:srgbClr val="1F497E"/>
                </a:solidFill>
                <a:latin typeface="Calibri" panose="020F0502020204030204" pitchFamily="34" charset="0"/>
              </a:rPr>
              <a:t>8/16/2017</a:t>
            </a:r>
            <a:endParaRPr lang="en-US" sz="1000" spc="-8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957" name="OTLSHAPE_M_adaf83d276cf4a9b908610b3cff45808_Shape"/>
          <p:cNvSpPr/>
          <p:nvPr>
            <p:custDataLst>
              <p:tags r:id="rId57"/>
            </p:custDataLst>
          </p:nvPr>
        </p:nvSpPr>
        <p:spPr>
          <a:xfrm rot="16200000">
            <a:off x="7055148" y="2605828"/>
            <a:ext cx="165100" cy="165100"/>
          </a:xfrm>
          <a:prstGeom prst="flowChartMerg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8" name="OTLSHAPE_M_cb3381a673934f2ca5404bcb2b0ea343_Title"/>
          <p:cNvSpPr txBox="1"/>
          <p:nvPr>
            <p:custDataLst>
              <p:tags r:id="rId58"/>
            </p:custDataLst>
          </p:nvPr>
        </p:nvSpPr>
        <p:spPr>
          <a:xfrm>
            <a:off x="9477804" y="965708"/>
            <a:ext cx="194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 smtClean="0">
                <a:solidFill>
                  <a:schemeClr val="dk1"/>
                </a:solidFill>
                <a:latin typeface="Calibri" panose="020F0502020204030204" pitchFamily="34" charset="0"/>
              </a:rPr>
              <a:t>Associated Students presentation</a:t>
            </a:r>
            <a:endParaRPr lang="en-US" sz="1100" b="1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59" name="OTLSHAPE_M_cb3381a673934f2ca5404bcb2b0ea343_Date"/>
          <p:cNvSpPr txBox="1"/>
          <p:nvPr>
            <p:custDataLst>
              <p:tags r:id="rId59"/>
            </p:custDataLst>
          </p:nvPr>
        </p:nvSpPr>
        <p:spPr>
          <a:xfrm>
            <a:off x="9477804" y="1148927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smtClean="0">
                <a:solidFill>
                  <a:srgbClr val="1F497E"/>
                </a:solidFill>
                <a:latin typeface="Calibri" panose="020F0502020204030204" pitchFamily="34" charset="0"/>
              </a:rPr>
              <a:t>10/27/2017</a:t>
            </a:r>
            <a:endParaRPr lang="en-US" sz="1000" spc="-8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960" name="OTLSHAPE_M_cb3381a673934f2ca5404bcb2b0ea343_Shape"/>
          <p:cNvSpPr/>
          <p:nvPr>
            <p:custDataLst>
              <p:tags r:id="rId60"/>
            </p:custDataLst>
          </p:nvPr>
        </p:nvSpPr>
        <p:spPr>
          <a:xfrm rot="16200000">
            <a:off x="9280954" y="1077680"/>
            <a:ext cx="165100" cy="165100"/>
          </a:xfrm>
          <a:prstGeom prst="flowChartMerg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1" name="OTLSHAPE_M_ac93a2803e4d42c2ad462c52f7d5533f_Title"/>
          <p:cNvSpPr txBox="1"/>
          <p:nvPr>
            <p:custDataLst>
              <p:tags r:id="rId61"/>
            </p:custDataLst>
          </p:nvPr>
        </p:nvSpPr>
        <p:spPr>
          <a:xfrm>
            <a:off x="9539632" y="2493857"/>
            <a:ext cx="1219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6" smtClean="0">
                <a:solidFill>
                  <a:schemeClr val="dk1"/>
                </a:solidFill>
                <a:latin typeface="Calibri" panose="020F0502020204030204" pitchFamily="34" charset="0"/>
              </a:rPr>
              <a:t>Cabinet presentation</a:t>
            </a:r>
            <a:endParaRPr lang="en-US" sz="1100" b="1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62" name="OTLSHAPE_M_ac93a2803e4d42c2ad462c52f7d5533f_Date"/>
          <p:cNvSpPr txBox="1"/>
          <p:nvPr>
            <p:custDataLst>
              <p:tags r:id="rId62"/>
            </p:custDataLst>
          </p:nvPr>
        </p:nvSpPr>
        <p:spPr>
          <a:xfrm>
            <a:off x="9539632" y="2677075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smtClean="0">
                <a:solidFill>
                  <a:srgbClr val="1F497E"/>
                </a:solidFill>
                <a:latin typeface="Calibri" panose="020F0502020204030204" pitchFamily="34" charset="0"/>
              </a:rPr>
              <a:t>10/29/2017</a:t>
            </a:r>
            <a:endParaRPr lang="en-US" sz="1000" spc="-8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963" name="OTLSHAPE_M_ac93a2803e4d42c2ad462c52f7d5533f_Shape"/>
          <p:cNvSpPr/>
          <p:nvPr>
            <p:custDataLst>
              <p:tags r:id="rId63"/>
            </p:custDataLst>
          </p:nvPr>
        </p:nvSpPr>
        <p:spPr>
          <a:xfrm rot="16200000">
            <a:off x="9342782" y="2605828"/>
            <a:ext cx="165100" cy="165100"/>
          </a:xfrm>
          <a:prstGeom prst="flowChartMerg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4" name="OTLSHAPE_M_abc4ea5e2c364b90942c3b86b1eeb5a0_Title"/>
          <p:cNvSpPr txBox="1"/>
          <p:nvPr>
            <p:custDataLst>
              <p:tags r:id="rId64"/>
            </p:custDataLst>
          </p:nvPr>
        </p:nvSpPr>
        <p:spPr>
          <a:xfrm>
            <a:off x="9632375" y="1418251"/>
            <a:ext cx="137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8" smtClean="0">
                <a:solidFill>
                  <a:schemeClr val="dk1"/>
                </a:solidFill>
                <a:latin typeface="Calibri" panose="020F0502020204030204" pitchFamily="34" charset="0"/>
              </a:rPr>
              <a:t>Integrated Plan to PaRC</a:t>
            </a:r>
            <a:endParaRPr lang="en-US" sz="1100" b="1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65" name="OTLSHAPE_M_abc4ea5e2c364b90942c3b86b1eeb5a0_Date"/>
          <p:cNvSpPr txBox="1"/>
          <p:nvPr>
            <p:custDataLst>
              <p:tags r:id="rId65"/>
            </p:custDataLst>
          </p:nvPr>
        </p:nvSpPr>
        <p:spPr>
          <a:xfrm>
            <a:off x="9632375" y="1601470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smtClean="0">
                <a:solidFill>
                  <a:srgbClr val="1F497E"/>
                </a:solidFill>
                <a:latin typeface="Calibri" panose="020F0502020204030204" pitchFamily="34" charset="0"/>
              </a:rPr>
              <a:t>11/1/2017</a:t>
            </a:r>
            <a:endParaRPr lang="en-US" sz="1000" spc="-8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966" name="OTLSHAPE_M_abc4ea5e2c364b90942c3b86b1eeb5a0_Shape"/>
          <p:cNvSpPr/>
          <p:nvPr>
            <p:custDataLst>
              <p:tags r:id="rId66"/>
            </p:custDataLst>
          </p:nvPr>
        </p:nvSpPr>
        <p:spPr>
          <a:xfrm rot="16200000">
            <a:off x="9435525" y="1530223"/>
            <a:ext cx="165100" cy="165100"/>
          </a:xfrm>
          <a:prstGeom prst="flowChartMerg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7" name="OTLSHAPE_M_abc64633d74c4aa0a199e991c9507704_Title"/>
          <p:cNvSpPr txBox="1"/>
          <p:nvPr>
            <p:custDataLst>
              <p:tags r:id="rId67"/>
            </p:custDataLst>
          </p:nvPr>
        </p:nvSpPr>
        <p:spPr>
          <a:xfrm>
            <a:off x="10405225" y="1870795"/>
            <a:ext cx="1422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6" smtClean="0">
                <a:solidFill>
                  <a:schemeClr val="dk1"/>
                </a:solidFill>
                <a:latin typeface="Calibri" panose="020F0502020204030204" pitchFamily="34" charset="0"/>
              </a:rPr>
              <a:t>Integrated Plan to Board</a:t>
            </a:r>
            <a:endParaRPr lang="en-US" sz="1100" b="1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68" name="OTLSHAPE_M_abc64633d74c4aa0a199e991c9507704_Date"/>
          <p:cNvSpPr txBox="1"/>
          <p:nvPr>
            <p:custDataLst>
              <p:tags r:id="rId68"/>
            </p:custDataLst>
          </p:nvPr>
        </p:nvSpPr>
        <p:spPr>
          <a:xfrm>
            <a:off x="10405225" y="2054013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smtClean="0">
                <a:solidFill>
                  <a:srgbClr val="1F497E"/>
                </a:solidFill>
                <a:latin typeface="Calibri" panose="020F0502020204030204" pitchFamily="34" charset="0"/>
              </a:rPr>
              <a:t>11/26/2017</a:t>
            </a:r>
            <a:endParaRPr lang="en-US" sz="1000" spc="-8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969" name="OTLSHAPE_M_abc64633d74c4aa0a199e991c9507704_Shape"/>
          <p:cNvSpPr/>
          <p:nvPr>
            <p:custDataLst>
              <p:tags r:id="rId69"/>
            </p:custDataLst>
          </p:nvPr>
        </p:nvSpPr>
        <p:spPr>
          <a:xfrm rot="16200000">
            <a:off x="10208375" y="1982766"/>
            <a:ext cx="165100" cy="165100"/>
          </a:xfrm>
          <a:prstGeom prst="flowChartMerg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0" name="OTLSHAPE_M_10f19f91772d4ca48e26103ea57b7fc7_Title"/>
          <p:cNvSpPr txBox="1"/>
          <p:nvPr>
            <p:custDataLst>
              <p:tags r:id="rId70"/>
            </p:custDataLst>
          </p:nvPr>
        </p:nvSpPr>
        <p:spPr>
          <a:xfrm>
            <a:off x="10992589" y="2323338"/>
            <a:ext cx="1079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mtClean="0">
                <a:solidFill>
                  <a:schemeClr val="dk1"/>
                </a:solidFill>
                <a:latin typeface="Calibri" panose="020F0502020204030204" pitchFamily="34" charset="0"/>
              </a:rPr>
              <a:t>Integrated Plan to CCCCO</a:t>
            </a:r>
            <a:endParaRPr lang="en-US" sz="1100" b="1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71" name="OTLSHAPE_M_10f19f91772d4ca48e26103ea57b7fc7_Date"/>
          <p:cNvSpPr txBox="1"/>
          <p:nvPr>
            <p:custDataLst>
              <p:tags r:id="rId71"/>
            </p:custDataLst>
          </p:nvPr>
        </p:nvSpPr>
        <p:spPr>
          <a:xfrm>
            <a:off x="10992589" y="2677075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smtClean="0">
                <a:solidFill>
                  <a:srgbClr val="1F497E"/>
                </a:solidFill>
                <a:latin typeface="Calibri" panose="020F0502020204030204" pitchFamily="34" charset="0"/>
              </a:rPr>
              <a:t>12/15/2017</a:t>
            </a:r>
            <a:endParaRPr lang="en-US" sz="1000" spc="-8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972" name="OTLSHAPE_M_10f19f91772d4ca48e26103ea57b7fc7_Shape"/>
          <p:cNvSpPr/>
          <p:nvPr>
            <p:custDataLst>
              <p:tags r:id="rId72"/>
            </p:custDataLst>
          </p:nvPr>
        </p:nvSpPr>
        <p:spPr>
          <a:xfrm rot="16200000">
            <a:off x="10795739" y="2520569"/>
            <a:ext cx="165100" cy="165100"/>
          </a:xfrm>
          <a:prstGeom prst="flowChartMerge">
            <a:avLst/>
          </a:prstGeom>
          <a:solidFill>
            <a:srgbClr val="A61E2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3" name="OTLSHAPE_M_07fb935c87e14251ad99264e170e704d_Title"/>
          <p:cNvSpPr txBox="1"/>
          <p:nvPr>
            <p:custDataLst>
              <p:tags r:id="rId73"/>
            </p:custDataLst>
          </p:nvPr>
        </p:nvSpPr>
        <p:spPr>
          <a:xfrm>
            <a:off x="3758718" y="4435687"/>
            <a:ext cx="217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4" smtClean="0">
                <a:solidFill>
                  <a:schemeClr val="dk1"/>
                </a:solidFill>
                <a:latin typeface="Calibri" panose="020F0502020204030204" pitchFamily="34" charset="0"/>
              </a:rPr>
              <a:t>Budget/spending parameters defined</a:t>
            </a:r>
            <a:endParaRPr lang="en-US" sz="1100" b="1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74" name="OTLSHAPE_M_07fb935c87e14251ad99264e170e704d_Date"/>
          <p:cNvSpPr txBox="1"/>
          <p:nvPr>
            <p:custDataLst>
              <p:tags r:id="rId74"/>
            </p:custDataLst>
          </p:nvPr>
        </p:nvSpPr>
        <p:spPr>
          <a:xfrm>
            <a:off x="3758718" y="4267962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smtClean="0">
                <a:solidFill>
                  <a:srgbClr val="1F497E"/>
                </a:solidFill>
                <a:latin typeface="Calibri" panose="020F0502020204030204" pitchFamily="34" charset="0"/>
              </a:rPr>
              <a:t>4/25/2017</a:t>
            </a:r>
            <a:endParaRPr lang="en-US" sz="1000" spc="-8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975" name="OTLSHAPE_M_07fb935c87e14251ad99264e170e704d_Shape"/>
          <p:cNvSpPr/>
          <p:nvPr>
            <p:custDataLst>
              <p:tags r:id="rId75"/>
            </p:custDataLst>
          </p:nvPr>
        </p:nvSpPr>
        <p:spPr>
          <a:xfrm rot="16200000">
            <a:off x="3561868" y="4329134"/>
            <a:ext cx="165100" cy="165100"/>
          </a:xfrm>
          <a:prstGeom prst="flowChartMerge">
            <a:avLst/>
          </a:prstGeom>
          <a:solidFill>
            <a:srgbClr val="62351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6" name="OTLSHAPE_M_47303392f8824993985ba9b7aaac0736_Title"/>
          <p:cNvSpPr txBox="1"/>
          <p:nvPr>
            <p:custDataLst>
              <p:tags r:id="rId76"/>
            </p:custDataLst>
          </p:nvPr>
        </p:nvSpPr>
        <p:spPr>
          <a:xfrm>
            <a:off x="3758718" y="4888230"/>
            <a:ext cx="2743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4" smtClean="0">
                <a:solidFill>
                  <a:schemeClr val="dk1"/>
                </a:solidFill>
                <a:latin typeface="Calibri" panose="020F0502020204030204" pitchFamily="34" charset="0"/>
              </a:rPr>
              <a:t>Integrated Plan outcomes identified (five goals)</a:t>
            </a:r>
            <a:endParaRPr lang="en-US" sz="1100" b="1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77" name="OTLSHAPE_M_47303392f8824993985ba9b7aaac0736_Date"/>
          <p:cNvSpPr txBox="1"/>
          <p:nvPr>
            <p:custDataLst>
              <p:tags r:id="rId77"/>
            </p:custDataLst>
          </p:nvPr>
        </p:nvSpPr>
        <p:spPr>
          <a:xfrm>
            <a:off x="3758718" y="472050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smtClean="0">
                <a:solidFill>
                  <a:srgbClr val="1F497E"/>
                </a:solidFill>
                <a:latin typeface="Calibri" panose="020F0502020204030204" pitchFamily="34" charset="0"/>
              </a:rPr>
              <a:t>4/25/2017</a:t>
            </a:r>
            <a:endParaRPr lang="en-US" sz="1000" spc="-8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978" name="OTLSHAPE_M_47303392f8824993985ba9b7aaac0736_Shape"/>
          <p:cNvSpPr/>
          <p:nvPr>
            <p:custDataLst>
              <p:tags r:id="rId78"/>
            </p:custDataLst>
          </p:nvPr>
        </p:nvSpPr>
        <p:spPr>
          <a:xfrm rot="16200000">
            <a:off x="3561868" y="4781677"/>
            <a:ext cx="165100" cy="165100"/>
          </a:xfrm>
          <a:prstGeom prst="flowChartMerge">
            <a:avLst/>
          </a:prstGeom>
          <a:solidFill>
            <a:srgbClr val="62351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9" name="OTLSHAPE_M_ca79d30859014545b4ea08b8314cce3a_Title"/>
          <p:cNvSpPr txBox="1"/>
          <p:nvPr>
            <p:custDataLst>
              <p:tags r:id="rId79"/>
            </p:custDataLst>
          </p:nvPr>
        </p:nvSpPr>
        <p:spPr>
          <a:xfrm>
            <a:off x="5273503" y="3812625"/>
            <a:ext cx="20574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mtClean="0">
                <a:solidFill>
                  <a:schemeClr val="dk1"/>
                </a:solidFill>
                <a:latin typeface="Calibri" panose="020F0502020204030204" pitchFamily="34" charset="0"/>
              </a:rPr>
              <a:t>Integrated Plan activities identified (mapped to the five goals)</a:t>
            </a:r>
            <a:endParaRPr lang="en-US" sz="1100" b="1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80" name="OTLSHAPE_M_ca79d30859014545b4ea08b8314cce3a_Date"/>
          <p:cNvSpPr txBox="1"/>
          <p:nvPr>
            <p:custDataLst>
              <p:tags r:id="rId80"/>
            </p:custDataLst>
          </p:nvPr>
        </p:nvSpPr>
        <p:spPr>
          <a:xfrm>
            <a:off x="5273503" y="3644900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smtClean="0">
                <a:solidFill>
                  <a:srgbClr val="1F497E"/>
                </a:solidFill>
                <a:latin typeface="Calibri" panose="020F0502020204030204" pitchFamily="34" charset="0"/>
              </a:rPr>
              <a:t>6/13/2017</a:t>
            </a:r>
            <a:endParaRPr lang="en-US" sz="1000" spc="-8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981" name="OTLSHAPE_M_ca79d30859014545b4ea08b8314cce3a_Shape"/>
          <p:cNvSpPr/>
          <p:nvPr>
            <p:custDataLst>
              <p:tags r:id="rId81"/>
            </p:custDataLst>
          </p:nvPr>
        </p:nvSpPr>
        <p:spPr>
          <a:xfrm rot="16200000">
            <a:off x="5076653" y="3791331"/>
            <a:ext cx="165100" cy="165100"/>
          </a:xfrm>
          <a:prstGeom prst="flowChartMerge">
            <a:avLst/>
          </a:prstGeom>
          <a:solidFill>
            <a:srgbClr val="62351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2" name="OTLSHAPE_M_e7232ebf0d724c7a87dd85f379d2993b_Title"/>
          <p:cNvSpPr txBox="1"/>
          <p:nvPr>
            <p:custDataLst>
              <p:tags r:id="rId82"/>
            </p:custDataLst>
          </p:nvPr>
        </p:nvSpPr>
        <p:spPr>
          <a:xfrm>
            <a:off x="8612213" y="4888230"/>
            <a:ext cx="304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6" smtClean="0">
                <a:solidFill>
                  <a:schemeClr val="dk1"/>
                </a:solidFill>
                <a:latin typeface="Calibri" panose="020F0502020204030204" pitchFamily="34" charset="0"/>
              </a:rPr>
              <a:t>Student Success Retention Team members identified</a:t>
            </a:r>
            <a:endParaRPr lang="en-US" sz="1100" b="1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83" name="OTLSHAPE_M_e7232ebf0d724c7a87dd85f379d2993b_Date"/>
          <p:cNvSpPr txBox="1"/>
          <p:nvPr>
            <p:custDataLst>
              <p:tags r:id="rId83"/>
            </p:custDataLst>
          </p:nvPr>
        </p:nvSpPr>
        <p:spPr>
          <a:xfrm>
            <a:off x="8612213" y="472050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smtClean="0">
                <a:solidFill>
                  <a:srgbClr val="1F497E"/>
                </a:solidFill>
                <a:latin typeface="Calibri" panose="020F0502020204030204" pitchFamily="34" charset="0"/>
              </a:rPr>
              <a:t>9/29/2017</a:t>
            </a:r>
            <a:endParaRPr lang="en-US" sz="1000" spc="-8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984" name="OTLSHAPE_M_e7232ebf0d724c7a87dd85f379d2993b_Shape"/>
          <p:cNvSpPr/>
          <p:nvPr>
            <p:custDataLst>
              <p:tags r:id="rId84"/>
            </p:custDataLst>
          </p:nvPr>
        </p:nvSpPr>
        <p:spPr>
          <a:xfrm rot="16200000">
            <a:off x="8415363" y="4781677"/>
            <a:ext cx="165100" cy="165100"/>
          </a:xfrm>
          <a:prstGeom prst="flowChartMerge">
            <a:avLst/>
          </a:prstGeom>
          <a:solidFill>
            <a:srgbClr val="62351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5" name="OTLSHAPE_M_edea971abe124965876ac44785f3ce91_Title"/>
          <p:cNvSpPr txBox="1"/>
          <p:nvPr>
            <p:custDataLst>
              <p:tags r:id="rId85"/>
            </p:custDataLst>
          </p:nvPr>
        </p:nvSpPr>
        <p:spPr>
          <a:xfrm>
            <a:off x="9261407" y="3812625"/>
            <a:ext cx="231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6" smtClean="0">
                <a:solidFill>
                  <a:schemeClr val="dk1"/>
                </a:solidFill>
                <a:latin typeface="Calibri" panose="020F0502020204030204" pitchFamily="34" charset="0"/>
              </a:rPr>
              <a:t>Student Equity Workgroup presentation</a:t>
            </a:r>
            <a:endParaRPr lang="en-US" sz="1100" b="1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86" name="OTLSHAPE_M_edea971abe124965876ac44785f3ce91_Date"/>
          <p:cNvSpPr txBox="1"/>
          <p:nvPr>
            <p:custDataLst>
              <p:tags r:id="rId86"/>
            </p:custDataLst>
          </p:nvPr>
        </p:nvSpPr>
        <p:spPr>
          <a:xfrm>
            <a:off x="9261407" y="3644900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smtClean="0">
                <a:solidFill>
                  <a:srgbClr val="1F497E"/>
                </a:solidFill>
                <a:latin typeface="Calibri" panose="020F0502020204030204" pitchFamily="34" charset="0"/>
              </a:rPr>
              <a:t>10/20/2017</a:t>
            </a:r>
            <a:endParaRPr lang="en-US" sz="1000" spc="-8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987" name="OTLSHAPE_M_edea971abe124965876ac44785f3ce91_Shape"/>
          <p:cNvSpPr/>
          <p:nvPr>
            <p:custDataLst>
              <p:tags r:id="rId87"/>
            </p:custDataLst>
          </p:nvPr>
        </p:nvSpPr>
        <p:spPr>
          <a:xfrm rot="16200000">
            <a:off x="9064557" y="3706072"/>
            <a:ext cx="165100" cy="165100"/>
          </a:xfrm>
          <a:prstGeom prst="flowChartMerg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8" name="OTLSHAPE_M_97cbc36e625c491f9a85bc9373796409_Title"/>
          <p:cNvSpPr txBox="1"/>
          <p:nvPr>
            <p:custDataLst>
              <p:tags r:id="rId88"/>
            </p:custDataLst>
          </p:nvPr>
        </p:nvSpPr>
        <p:spPr>
          <a:xfrm>
            <a:off x="9261407" y="4265168"/>
            <a:ext cx="18669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mtClean="0">
                <a:solidFill>
                  <a:schemeClr val="dk1"/>
                </a:solidFill>
                <a:latin typeface="Calibri" panose="020F0502020204030204" pitchFamily="34" charset="0"/>
              </a:rPr>
              <a:t>3SP Credit/Non-Credit Advisory presentation</a:t>
            </a:r>
            <a:endParaRPr lang="en-US" sz="1100" b="1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89" name="OTLSHAPE_M_97cbc36e625c491f9a85bc9373796409_Date"/>
          <p:cNvSpPr txBox="1"/>
          <p:nvPr>
            <p:custDataLst>
              <p:tags r:id="rId89"/>
            </p:custDataLst>
          </p:nvPr>
        </p:nvSpPr>
        <p:spPr>
          <a:xfrm>
            <a:off x="9261407" y="4097443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smtClean="0">
                <a:solidFill>
                  <a:srgbClr val="1F497E"/>
                </a:solidFill>
                <a:latin typeface="Calibri" panose="020F0502020204030204" pitchFamily="34" charset="0"/>
              </a:rPr>
              <a:t>10/20/2017</a:t>
            </a:r>
            <a:endParaRPr lang="en-US" sz="1000" spc="-8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990" name="OTLSHAPE_M_97cbc36e625c491f9a85bc9373796409_Shape"/>
          <p:cNvSpPr/>
          <p:nvPr>
            <p:custDataLst>
              <p:tags r:id="rId90"/>
            </p:custDataLst>
          </p:nvPr>
        </p:nvSpPr>
        <p:spPr>
          <a:xfrm rot="16200000">
            <a:off x="9064557" y="4243874"/>
            <a:ext cx="165100" cy="165100"/>
          </a:xfrm>
          <a:prstGeom prst="flowChartMerg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1" name="OTLSHAPE_T_ef82e5827ae54f40bab0b8974dd1c612_Shape"/>
          <p:cNvSpPr/>
          <p:nvPr>
            <p:custDataLst>
              <p:tags r:id="rId91"/>
            </p:custDataLst>
          </p:nvPr>
        </p:nvSpPr>
        <p:spPr>
          <a:xfrm>
            <a:off x="3932022" y="5330867"/>
            <a:ext cx="1117600" cy="203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2" name="OTLSHAPE_T_ef82e5827ae54f40bab0b8974dd1c612_ShapePercentage" hidden="1"/>
          <p:cNvSpPr/>
          <p:nvPr>
            <p:custDataLst>
              <p:tags r:id="rId92"/>
            </p:custDataLst>
          </p:nvPr>
        </p:nvSpPr>
        <p:spPr>
          <a:xfrm>
            <a:off x="3932022" y="5330867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3" name="OTLSHAPE_T_ef82e5827ae54f40bab0b8974dd1c612_Duration" hidden="1"/>
          <p:cNvSpPr txBox="1"/>
          <p:nvPr>
            <p:custDataLst>
              <p:tags r:id="rId93"/>
            </p:custDataLst>
          </p:nvPr>
        </p:nvSpPr>
        <p:spPr>
          <a:xfrm>
            <a:off x="0" y="5261949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mtClean="0">
                <a:solidFill>
                  <a:srgbClr val="C0504D"/>
                </a:solidFill>
                <a:latin typeface="Calibri" panose="020F0502020204030204" pitchFamily="34" charset="0"/>
              </a:rPr>
              <a:t>36 days</a:t>
            </a:r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994" name="OTLSHAPE_T_ef82e5827ae54f40bab0b8974dd1c612_TextPercentage" hidden="1"/>
          <p:cNvSpPr txBox="1"/>
          <p:nvPr>
            <p:custDataLst>
              <p:tags r:id="rId94"/>
            </p:custDataLst>
          </p:nvPr>
        </p:nvSpPr>
        <p:spPr>
          <a:xfrm>
            <a:off x="0" y="541697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995" name="OTLSHAPE_T_ef82e5827ae54f40bab0b8974dd1c612_StartDate" hidden="1"/>
          <p:cNvSpPr txBox="1"/>
          <p:nvPr>
            <p:custDataLst>
              <p:tags r:id="rId95"/>
            </p:custDataLst>
          </p:nvPr>
        </p:nvSpPr>
        <p:spPr>
          <a:xfrm>
            <a:off x="0" y="541697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996" name="OTLSHAPE_T_ef82e5827ae54f40bab0b8974dd1c612_EndDate" hidden="1"/>
          <p:cNvSpPr txBox="1"/>
          <p:nvPr>
            <p:custDataLst>
              <p:tags r:id="rId96"/>
            </p:custDataLst>
          </p:nvPr>
        </p:nvSpPr>
        <p:spPr>
          <a:xfrm>
            <a:off x="0" y="541697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997" name="OTLSHAPE_T_ef82e5827ae54f40bab0b8974dd1c612_JoinedDate"/>
          <p:cNvSpPr txBox="1"/>
          <p:nvPr>
            <p:custDataLst>
              <p:tags r:id="rId97"/>
            </p:custDataLst>
          </p:nvPr>
        </p:nvSpPr>
        <p:spPr>
          <a:xfrm>
            <a:off x="5095703" y="5354955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smtClean="0">
                <a:solidFill>
                  <a:srgbClr val="1F497E"/>
                </a:solidFill>
                <a:latin typeface="Calibri" panose="020F0502020204030204" pitchFamily="34" charset="0"/>
              </a:rPr>
              <a:t>5/9/2017 - 6/13/2017</a:t>
            </a:r>
            <a:endParaRPr lang="en-US" sz="1000" spc="-6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998" name="OTLSHAPE_T_ef82e5827ae54f40bab0b8974dd1c612_Title"/>
          <p:cNvSpPr txBox="1"/>
          <p:nvPr>
            <p:custDataLst>
              <p:tags r:id="rId98"/>
            </p:custDataLst>
          </p:nvPr>
        </p:nvSpPr>
        <p:spPr>
          <a:xfrm>
            <a:off x="127000" y="5261949"/>
            <a:ext cx="17653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4" smtClean="0">
                <a:solidFill>
                  <a:schemeClr val="dk1"/>
                </a:solidFill>
                <a:latin typeface="Calibri" panose="020F0502020204030204" pitchFamily="34" charset="0"/>
              </a:rPr>
              <a:t>Student Success Collaborative </a:t>
            </a:r>
          </a:p>
          <a:p>
            <a:r>
              <a:rPr lang="en-US" sz="1100" b="1" spc="-4" smtClean="0">
                <a:solidFill>
                  <a:schemeClr val="dk1"/>
                </a:solidFill>
                <a:latin typeface="Calibri" panose="020F0502020204030204" pitchFamily="34" charset="0"/>
              </a:rPr>
              <a:t>meet monthly</a:t>
            </a:r>
            <a:endParaRPr lang="en-US" sz="1100" b="1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99" name="OTLSHAPE_T_58ef1c7f6c0b4a04aff1ccbac2fd9a90_Shape"/>
          <p:cNvSpPr/>
          <p:nvPr>
            <p:custDataLst>
              <p:tags r:id="rId99"/>
            </p:custDataLst>
          </p:nvPr>
        </p:nvSpPr>
        <p:spPr>
          <a:xfrm>
            <a:off x="5601376" y="5666486"/>
            <a:ext cx="2349500" cy="203200"/>
          </a:xfrm>
          <a:prstGeom prst="rect">
            <a:avLst/>
          </a:prstGeom>
          <a:solidFill>
            <a:srgbClr val="63A84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0" name="OTLSHAPE_T_58ef1c7f6c0b4a04aff1ccbac2fd9a90_ShapePercentage" hidden="1"/>
          <p:cNvSpPr/>
          <p:nvPr>
            <p:custDataLst>
              <p:tags r:id="rId100"/>
            </p:custDataLst>
          </p:nvPr>
        </p:nvSpPr>
        <p:spPr>
          <a:xfrm>
            <a:off x="5601376" y="5666486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1" name="OTLSHAPE_T_58ef1c7f6c0b4a04aff1ccbac2fd9a90_Duration" hidden="1"/>
          <p:cNvSpPr txBox="1"/>
          <p:nvPr>
            <p:custDataLst>
              <p:tags r:id="rId101"/>
            </p:custDataLst>
          </p:nvPr>
        </p:nvSpPr>
        <p:spPr>
          <a:xfrm>
            <a:off x="0" y="5666486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mtClean="0">
                <a:solidFill>
                  <a:srgbClr val="C0504D"/>
                </a:solidFill>
                <a:latin typeface="Calibri" panose="020F0502020204030204" pitchFamily="34" charset="0"/>
              </a:rPr>
              <a:t>76 days</a:t>
            </a:r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002" name="OTLSHAPE_T_58ef1c7f6c0b4a04aff1ccbac2fd9a90_TextPercentage" hidden="1"/>
          <p:cNvSpPr txBox="1"/>
          <p:nvPr>
            <p:custDataLst>
              <p:tags r:id="rId102"/>
            </p:custDataLst>
          </p:nvPr>
        </p:nvSpPr>
        <p:spPr>
          <a:xfrm>
            <a:off x="0" y="582151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003" name="OTLSHAPE_T_58ef1c7f6c0b4a04aff1ccbac2fd9a90_StartDate" hidden="1"/>
          <p:cNvSpPr txBox="1"/>
          <p:nvPr>
            <p:custDataLst>
              <p:tags r:id="rId103"/>
            </p:custDataLst>
          </p:nvPr>
        </p:nvSpPr>
        <p:spPr>
          <a:xfrm>
            <a:off x="0" y="582151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004" name="OTLSHAPE_T_58ef1c7f6c0b4a04aff1ccbac2fd9a90_EndDate" hidden="1"/>
          <p:cNvSpPr txBox="1"/>
          <p:nvPr>
            <p:custDataLst>
              <p:tags r:id="rId104"/>
            </p:custDataLst>
          </p:nvPr>
        </p:nvSpPr>
        <p:spPr>
          <a:xfrm>
            <a:off x="0" y="582151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005" name="OTLSHAPE_T_58ef1c7f6c0b4a04aff1ccbac2fd9a90_JoinedDate"/>
          <p:cNvSpPr txBox="1"/>
          <p:nvPr>
            <p:custDataLst>
              <p:tags r:id="rId105"/>
            </p:custDataLst>
          </p:nvPr>
        </p:nvSpPr>
        <p:spPr>
          <a:xfrm>
            <a:off x="8001618" y="5690574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smtClean="0">
                <a:solidFill>
                  <a:srgbClr val="1F497E"/>
                </a:solidFill>
                <a:latin typeface="Calibri" panose="020F0502020204030204" pitchFamily="34" charset="0"/>
              </a:rPr>
              <a:t>7/2/2017 - 9/15/2017</a:t>
            </a:r>
            <a:endParaRPr lang="en-US" sz="1000" spc="-6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006" name="OTLSHAPE_T_58ef1c7f6c0b4a04aff1ccbac2fd9a90_Title"/>
          <p:cNvSpPr txBox="1"/>
          <p:nvPr>
            <p:custDataLst>
              <p:tags r:id="rId106"/>
            </p:custDataLst>
          </p:nvPr>
        </p:nvSpPr>
        <p:spPr>
          <a:xfrm>
            <a:off x="127000" y="5682827"/>
            <a:ext cx="1308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6" smtClean="0">
                <a:solidFill>
                  <a:schemeClr val="dk1"/>
                </a:solidFill>
                <a:latin typeface="Calibri" panose="020F0502020204030204" pitchFamily="34" charset="0"/>
              </a:rPr>
              <a:t>Identify data elements</a:t>
            </a:r>
            <a:endParaRPr lang="en-US" sz="1100" b="1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07" name="OTLSHAPE_T_64cbbb05a4064feea4f82376da38cecb_Shape"/>
          <p:cNvSpPr/>
          <p:nvPr>
            <p:custDataLst>
              <p:tags r:id="rId107"/>
            </p:custDataLst>
          </p:nvPr>
        </p:nvSpPr>
        <p:spPr>
          <a:xfrm>
            <a:off x="5601376" y="5933186"/>
            <a:ext cx="12700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8" name="OTLSHAPE_T_64cbbb05a4064feea4f82376da38cecb_ShapePercentage" hidden="1"/>
          <p:cNvSpPr/>
          <p:nvPr>
            <p:custDataLst>
              <p:tags r:id="rId108"/>
            </p:custDataLst>
          </p:nvPr>
        </p:nvSpPr>
        <p:spPr>
          <a:xfrm>
            <a:off x="5601376" y="5933186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9" name="OTLSHAPE_T_64cbbb05a4064feea4f82376da38cecb_Duration" hidden="1"/>
          <p:cNvSpPr txBox="1"/>
          <p:nvPr>
            <p:custDataLst>
              <p:tags r:id="rId109"/>
            </p:custDataLst>
          </p:nvPr>
        </p:nvSpPr>
        <p:spPr>
          <a:xfrm>
            <a:off x="0" y="5933186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mtClean="0">
                <a:solidFill>
                  <a:srgbClr val="C0504D"/>
                </a:solidFill>
                <a:latin typeface="Calibri" panose="020F0502020204030204" pitchFamily="34" charset="0"/>
              </a:rPr>
              <a:t>41 days</a:t>
            </a:r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010" name="OTLSHAPE_T_64cbbb05a4064feea4f82376da38cecb_TextPercentage" hidden="1"/>
          <p:cNvSpPr txBox="1"/>
          <p:nvPr>
            <p:custDataLst>
              <p:tags r:id="rId110"/>
            </p:custDataLst>
          </p:nvPr>
        </p:nvSpPr>
        <p:spPr>
          <a:xfrm>
            <a:off x="0" y="608821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011" name="OTLSHAPE_T_64cbbb05a4064feea4f82376da38cecb_StartDate" hidden="1"/>
          <p:cNvSpPr txBox="1"/>
          <p:nvPr>
            <p:custDataLst>
              <p:tags r:id="rId111"/>
            </p:custDataLst>
          </p:nvPr>
        </p:nvSpPr>
        <p:spPr>
          <a:xfrm>
            <a:off x="0" y="608821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012" name="OTLSHAPE_T_64cbbb05a4064feea4f82376da38cecb_EndDate" hidden="1"/>
          <p:cNvSpPr txBox="1"/>
          <p:nvPr>
            <p:custDataLst>
              <p:tags r:id="rId112"/>
            </p:custDataLst>
          </p:nvPr>
        </p:nvSpPr>
        <p:spPr>
          <a:xfrm>
            <a:off x="0" y="608821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013" name="OTLSHAPE_T_64cbbb05a4064feea4f82376da38cecb_JoinedDate"/>
          <p:cNvSpPr txBox="1"/>
          <p:nvPr>
            <p:custDataLst>
              <p:tags r:id="rId113"/>
            </p:custDataLst>
          </p:nvPr>
        </p:nvSpPr>
        <p:spPr>
          <a:xfrm>
            <a:off x="6919628" y="5957274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smtClean="0">
                <a:solidFill>
                  <a:srgbClr val="1F497E"/>
                </a:solidFill>
                <a:latin typeface="Calibri" panose="020F0502020204030204" pitchFamily="34" charset="0"/>
              </a:rPr>
              <a:t>7/2/2017 - 8/11/2017</a:t>
            </a:r>
            <a:endParaRPr lang="en-US" sz="1000" spc="-6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014" name="OTLSHAPE_T_64cbbb05a4064feea4f82376da38cecb_Title"/>
          <p:cNvSpPr txBox="1"/>
          <p:nvPr>
            <p:custDataLst>
              <p:tags r:id="rId114"/>
            </p:custDataLst>
          </p:nvPr>
        </p:nvSpPr>
        <p:spPr>
          <a:xfrm>
            <a:off x="127000" y="5949527"/>
            <a:ext cx="2692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6" smtClean="0">
                <a:solidFill>
                  <a:schemeClr val="dk1"/>
                </a:solidFill>
                <a:latin typeface="Calibri" panose="020F0502020204030204" pitchFamily="34" charset="0"/>
              </a:rPr>
              <a:t>Draft narrative for 2015-16 cycle (current plan)</a:t>
            </a:r>
            <a:endParaRPr lang="en-US" sz="1100" b="1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15" name="OTLSHAPE_T_8875da4296cf49d086e91c77a1cc2e75_Shape"/>
          <p:cNvSpPr/>
          <p:nvPr>
            <p:custDataLst>
              <p:tags r:id="rId115"/>
            </p:custDataLst>
          </p:nvPr>
        </p:nvSpPr>
        <p:spPr>
          <a:xfrm>
            <a:off x="6899763" y="6199886"/>
            <a:ext cx="1054100" cy="2032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6" name="OTLSHAPE_T_8875da4296cf49d086e91c77a1cc2e75_ShapePercentage" hidden="1"/>
          <p:cNvSpPr/>
          <p:nvPr>
            <p:custDataLst>
              <p:tags r:id="rId116"/>
            </p:custDataLst>
          </p:nvPr>
        </p:nvSpPr>
        <p:spPr>
          <a:xfrm>
            <a:off x="6899763" y="6199886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7" name="OTLSHAPE_T_8875da4296cf49d086e91c77a1cc2e75_Duration" hidden="1"/>
          <p:cNvSpPr txBox="1"/>
          <p:nvPr>
            <p:custDataLst>
              <p:tags r:id="rId117"/>
            </p:custDataLst>
          </p:nvPr>
        </p:nvSpPr>
        <p:spPr>
          <a:xfrm>
            <a:off x="0" y="6199886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mtClean="0">
                <a:solidFill>
                  <a:srgbClr val="C0504D"/>
                </a:solidFill>
                <a:latin typeface="Calibri" panose="020F0502020204030204" pitchFamily="34" charset="0"/>
              </a:rPr>
              <a:t>34 days</a:t>
            </a:r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018" name="OTLSHAPE_T_8875da4296cf49d086e91c77a1cc2e75_TextPercentage" hidden="1"/>
          <p:cNvSpPr txBox="1"/>
          <p:nvPr>
            <p:custDataLst>
              <p:tags r:id="rId118"/>
            </p:custDataLst>
          </p:nvPr>
        </p:nvSpPr>
        <p:spPr>
          <a:xfrm>
            <a:off x="0" y="635491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019" name="OTLSHAPE_T_8875da4296cf49d086e91c77a1cc2e75_StartDate" hidden="1"/>
          <p:cNvSpPr txBox="1"/>
          <p:nvPr>
            <p:custDataLst>
              <p:tags r:id="rId119"/>
            </p:custDataLst>
          </p:nvPr>
        </p:nvSpPr>
        <p:spPr>
          <a:xfrm>
            <a:off x="0" y="635491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020" name="OTLSHAPE_T_8875da4296cf49d086e91c77a1cc2e75_EndDate" hidden="1"/>
          <p:cNvSpPr txBox="1"/>
          <p:nvPr>
            <p:custDataLst>
              <p:tags r:id="rId120"/>
            </p:custDataLst>
          </p:nvPr>
        </p:nvSpPr>
        <p:spPr>
          <a:xfrm>
            <a:off x="0" y="635491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021" name="OTLSHAPE_T_8875da4296cf49d086e91c77a1cc2e75_JoinedDate"/>
          <p:cNvSpPr txBox="1"/>
          <p:nvPr>
            <p:custDataLst>
              <p:tags r:id="rId121"/>
            </p:custDataLst>
          </p:nvPr>
        </p:nvSpPr>
        <p:spPr>
          <a:xfrm>
            <a:off x="8001618" y="6223974"/>
            <a:ext cx="1206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smtClean="0">
                <a:solidFill>
                  <a:srgbClr val="1F497E"/>
                </a:solidFill>
                <a:latin typeface="Calibri" panose="020F0502020204030204" pitchFamily="34" charset="0"/>
              </a:rPr>
              <a:t>8/13/2017 - 9/15/2017</a:t>
            </a:r>
            <a:endParaRPr lang="en-US" sz="1000" spc="-6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022" name="OTLSHAPE_T_8875da4296cf49d086e91c77a1cc2e75_Title"/>
          <p:cNvSpPr txBox="1"/>
          <p:nvPr>
            <p:custDataLst>
              <p:tags r:id="rId122"/>
            </p:custDataLst>
          </p:nvPr>
        </p:nvSpPr>
        <p:spPr>
          <a:xfrm>
            <a:off x="127000" y="6216227"/>
            <a:ext cx="2870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6" smtClean="0">
                <a:solidFill>
                  <a:schemeClr val="dk1"/>
                </a:solidFill>
                <a:latin typeface="Calibri" panose="020F0502020204030204" pitchFamily="34" charset="0"/>
              </a:rPr>
              <a:t>Draft narrative for 2017-19 cycle (integrated plan)</a:t>
            </a:r>
            <a:endParaRPr lang="en-US" sz="1100" b="1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23" name="OTLSHAPE_T_38bbbda6206b4053bfedff9e1221b621_Shape"/>
          <p:cNvSpPr/>
          <p:nvPr>
            <p:custDataLst>
              <p:tags r:id="rId123"/>
            </p:custDataLst>
          </p:nvPr>
        </p:nvSpPr>
        <p:spPr>
          <a:xfrm>
            <a:off x="8198151" y="6466586"/>
            <a:ext cx="1917700" cy="2032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" name="OTLSHAPE_T_38bbbda6206b4053bfedff9e1221b621_ShapePercentage" hidden="1"/>
          <p:cNvSpPr/>
          <p:nvPr>
            <p:custDataLst>
              <p:tags r:id="rId124"/>
            </p:custDataLst>
          </p:nvPr>
        </p:nvSpPr>
        <p:spPr>
          <a:xfrm>
            <a:off x="8198151" y="6466586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5" name="OTLSHAPE_T_38bbbda6206b4053bfedff9e1221b621_Duration" hidden="1"/>
          <p:cNvSpPr txBox="1"/>
          <p:nvPr>
            <p:custDataLst>
              <p:tags r:id="rId125"/>
            </p:custDataLst>
          </p:nvPr>
        </p:nvSpPr>
        <p:spPr>
          <a:xfrm>
            <a:off x="0" y="6466586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mtClean="0">
                <a:solidFill>
                  <a:srgbClr val="C0504D"/>
                </a:solidFill>
                <a:latin typeface="Calibri" panose="020F0502020204030204" pitchFamily="34" charset="0"/>
              </a:rPr>
              <a:t>62 days</a:t>
            </a:r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026" name="OTLSHAPE_T_38bbbda6206b4053bfedff9e1221b621_TextPercentage" hidden="1"/>
          <p:cNvSpPr txBox="1"/>
          <p:nvPr>
            <p:custDataLst>
              <p:tags r:id="rId126"/>
            </p:custDataLst>
          </p:nvPr>
        </p:nvSpPr>
        <p:spPr>
          <a:xfrm>
            <a:off x="0" y="662161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027" name="OTLSHAPE_T_38bbbda6206b4053bfedff9e1221b621_StartDate" hidden="1"/>
          <p:cNvSpPr txBox="1"/>
          <p:nvPr>
            <p:custDataLst>
              <p:tags r:id="rId127"/>
            </p:custDataLst>
          </p:nvPr>
        </p:nvSpPr>
        <p:spPr>
          <a:xfrm>
            <a:off x="0" y="662161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028" name="OTLSHAPE_T_38bbbda6206b4053bfedff9e1221b621_EndDate" hidden="1"/>
          <p:cNvSpPr txBox="1"/>
          <p:nvPr>
            <p:custDataLst>
              <p:tags r:id="rId128"/>
            </p:custDataLst>
          </p:nvPr>
        </p:nvSpPr>
        <p:spPr>
          <a:xfrm>
            <a:off x="0" y="662161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029" name="OTLSHAPE_T_38bbbda6206b4053bfedff9e1221b621_JoinedDate"/>
          <p:cNvSpPr txBox="1"/>
          <p:nvPr>
            <p:custDataLst>
              <p:tags r:id="rId129"/>
            </p:custDataLst>
          </p:nvPr>
        </p:nvSpPr>
        <p:spPr>
          <a:xfrm>
            <a:off x="10165597" y="6490674"/>
            <a:ext cx="1270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smtClean="0">
                <a:solidFill>
                  <a:srgbClr val="1F497E"/>
                </a:solidFill>
                <a:latin typeface="Calibri" panose="020F0502020204030204" pitchFamily="34" charset="0"/>
              </a:rPr>
              <a:t>9/24/2017 - 11/24/2017</a:t>
            </a:r>
            <a:endParaRPr lang="en-US" sz="1000" spc="-6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030" name="OTLSHAPE_T_38bbbda6206b4053bfedff9e1221b621_Title"/>
          <p:cNvSpPr txBox="1"/>
          <p:nvPr>
            <p:custDataLst>
              <p:tags r:id="rId130"/>
            </p:custDataLst>
          </p:nvPr>
        </p:nvSpPr>
        <p:spPr>
          <a:xfrm>
            <a:off x="127000" y="6482927"/>
            <a:ext cx="201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4" smtClean="0">
                <a:solidFill>
                  <a:schemeClr val="dk1"/>
                </a:solidFill>
                <a:latin typeface="Calibri" panose="020F0502020204030204" pitchFamily="34" charset="0"/>
              </a:rPr>
              <a:t>Integrated plan feedback/revisions</a:t>
            </a:r>
            <a:endParaRPr lang="en-US" sz="1100" b="1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26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TdGFuZGFyZCIsIklzVGVtcGxhdGUiOmZhbHNlLCJWZXJzaW9uIjp7IiRpZCI6IjIiLCJWZXJzaW9uIjoiMy4xLjAiLCJPcmlnaW5hbEFzc2VtYmx5VmVyc2lvbiI6IjMuMTMuMDAuMDAiLCJFZGl0aW9uIjoiQmFzaWMiLCJJc1BsdXNFZGl0aW9uIjpmYWxzZX0sIkVmZmVjdCI6MSwiU3R5bGUiOnsiJGlkIjoiMyIsIlRpbWViYW5kU3R5bGUiOnsiJGlkIjoiNCIsIlNjYWxlTWFya2luZyI6MCwiU2hhcGUiOjAsIlNoYXBlU3R5bGUiOnsiJGlkIjoiNSIsIk1hcmdpbiI6eyIkaWQiOiI2IiwiVG9wIjowLCJMZWZ0IjoxMiwiUmlnaHQiOjEyLCJCb3R0b20iOjB9LCJQYWRkaW5nIjp7IiRpZCI6IjciLCJUb3AiOjcsIkxlZnQiOjAsIlJpZ2h0IjowLCJCb3R0b20iOjd9LCJCYWNrZ3JvdW5kIjp7IiRpZCI6IjgiLCJDb2xvciI6eyIkaWQiOiI5IiwiQSI6MjU1LCJSIjo2OCwiRyI6ODQsIkIiOjEwNn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TkyLCJHIjo4MCwiQiI6Nzd9fSwiTWF4V2lkdGgiOiJJbmZpbml0eSIsIk1heEhlaWdodCI6IkluZmluaXR5IiwiU21hcnRGb3JlZ3JvdW5kSXNBY3RpdmUiOmZhbHNlLCJIb3Jpem9udGFsQWxpZ25tZW50IjowLCJWZXJ0aWNhbEFsaWdubWVudCI6MCwiU21hcnRGb3JlZ3JvdW5kIjpudWxsLCJNYXJnaW4iOnsiJGlkIjoiMTciLCJUb3AiOjAsIkxlZnQiOjAsIlJpZ2h0IjoyNSwiQm90dG9tIjowfSwiUGFkZGluZyI6eyIkaWQiOiIxOCIsIlRvcCI6MCwiTGVmdCI6MCwiUmlnaHQiOjAsIkJvdHRvbSI6MH0sIkJhY2tncm91bmQiOnsiJGlkIjoiMTkiLCJDb2xvciI6eyIkaWQiOiIyMCIsIkEiOjg5LCJSIjowLCJHIjowLCJCIjowfX0sIklzVmlzaWJsZSI6dHJ1ZSwiV2lkdGgiOjAuMCwiSGVpZ2h0IjowLjAsIkJvcmRlclN0eWxlIjpudWxsLCJQYXJlbnRTdHlsZSI6bnVsbH0sIkxlZnRFbmRDYXBzU3R5bGUiOnsiJGlkIjoiMjEiLCJGb250U2V0dGluZ3MiOnsiJGlkIjoiMjIiLCJGb250U2l6ZSI6MTgsIkZvbnROYW1lIjoiQ2FsaWJyaSIsIklzQm9sZCI6dHJ1ZSwiSXNJdGFsaWMiOmZhbHNlLCJJc1VuZGVybGluZWQiOmZhbHNlLCJQYXJlbnRTdHlsZSI6bnVsbH0sIkF1dG9TaXplIjowLCJGb3JlZ3JvdW5kIjp7IiRpZCI6IjIzIiwiQ29sb3IiOnsiJGlkIjoiMjQiLCJBIjoyNTUsIlIiOjE5MiwiRyI6ODAsIkIiOjc3fX0sIk1heFdpZHRoIjoiSW5maW5pdHkiLCJNYXhIZWlnaHQiOiJJbmZpbml0eSIsIlNtYXJ0Rm9yZWdyb3VuZElzQWN0aXZlIjpmYWxzZSwiSG9yaXpvbnRhbEFsaWdubWVudCI6MCwiVmVydGljYWxBbGlnbm1lbnQiOjAsIlNtYXJ0Rm9yZWdyb3VuZCI6bnVsbCwiTWFyZ2luIjp7IiRpZCI6IjI1IiwiVG9wIjowLCJMZWZ0IjoyNSwiUmlnaHQiOjAsIkJvdHRvbSI6MH0sIlBhZGRpbmciOnsiJGlkIjoiMjYiLCJUb3AiOjAsIkxlZnQiOjAsIlJpZ2h0IjowLCJCb3R0b20iOjB9LCJCYWNrZ3JvdW5kIjp7IiRpZCI6IjI3IiwiQ29sb3IiOnsiJHJlZiI6IjIwIn19LCJJc1Zpc2libGUiOnRydWUsIldpZHRoIjowLjAsIkhlaWdodCI6MC4wLCJCb3JkZXJTdHlsZSI6bnVsbCwiUGFyZW50U3R5bGUiOm51bGx9LCJUb2RheVRleHRTdHlsZSI6eyIkaWQiOiIyOCIsIkZvbnRTZXR0aW5ncyI6eyIkaWQiOiIyOSIsIkZvbnRTaXplIjoxMiwiRm9udE5hbWUiOiJDYWxpYnJpIiwiSXNCb2xkIjpmYWxzZSwiSXNJdGFsaWMiOmZhbHNlLCJJc1VuZGVybGluZWQiOmZhbHNlLCJQYXJlbnRTdHlsZSI6bnVsbH0sIkF1dG9TaXplIjowLCJGb3JlZ3JvdW5kIjp7IiRpZCI6IjMwIiwiQ29sb3IiOnsiJGlkIjoiMzEiLCJBIjoyNTUsIlIiOjAsIkciOjAsIkIiOjB9fSwiTWF4V2lkdGgiOjIwMC4wLCJNYXhIZWlnaHQiOiJJbmZpbml0eSIsIlNtYXJ0Rm9yZWdyb3VuZElzQWN0aXZlIjpmYWxzZSwiSG9yaXpvbnRhbEFsaWdubWVudCI6MCwiVmVydGljYWxBbGlnbm1lbnQiOjAsIlNtYXJ0Rm9yZWdyb3VuZCI6bnVsbCwiTWFyZ2luIjp7IiRpZCI6IjMyIiwiVG9wIjowLCJMZWZ0IjowLCJSaWdodCI6MCwiQm90dG9tIjowfSwiUGFkZGluZyI6eyIkaWQiOiIzMyIsIlRvcCI6MCwiTGVmdCI6MCwiUmlnaHQiOjAsIkJvdHRvbSI6MH0sIkJhY2tncm91bmQiOnsiJGlkIjoiMzQiLCJDb2xvciI6eyIkcmVmIjoiMjAifX0sIklzVmlzaWJsZSI6dHJ1ZSwiV2lkdGgiOjAuMCwiSGVpZ2h0IjowLjAsIkJvcmRlclN0eWxlIjpudWxsLCJQYXJlbnRTdHlsZSI6bnVsbH0sIlRvZGF5TWFya2VyU3R5bGUiOnsiJGlkIjoiMzUiLCJNYXJnaW4iOnsiJGlkIjoiMzYiLCJUb3AiOjAsIkxlZnQiOjAsIlJpZ2h0IjowLCJCb3R0b20iOjB9LCJQYWRkaW5nIjp7IiRpZCI6IjM3IiwiVG9wIjowLCJMZWZ0IjowLCJSaWdodCI6MCwiQm90dG9tIjowfSwiQmFja2dyb3VuZCI6eyIkaWQiOiIzOCIsIkNvbG9yIjp7IiRpZCI6IjM5IiwiQSI6MjU1LCJSIjoyNTUsIkciOjAsIkIiOjB9fSwiSXNWaXNpYmxlIjp0cnVlLCJXaWR0aCI6MC4wLCJIZWlnaHQiOjAuMCwiQm9yZGVyU3R5bGUiOm51bGwsIlBhcmVudFN0eWxlIjpudWxsfSwiU2NhbGVTdHlsZSI6eyIkaWQiOiI0MCIsIlNob3dTZWdtZW50U2VwYXJhdG9ycyI6dHJ1ZSwiU2VnbWVudFNlcGFyYXRvck9wYWNpdHkiOjMwLCJGb250U2V0dGluZ3MiOnsiJGlkIjoiNDEiLCJGb250U2l6ZSI6MTIsIkZvbnROYW1lIjoiQ2FsaWJyaSIsIklzQm9sZCI6ZmFsc2UsIklzSXRhbGljIjpmYWxzZSwiSXNVbmRlcmxpbmVkIjpmYWxzZSwiUGFyZW50U3R5bGUiOm51bGx9LCJBdXRvU2l6ZSI6MCwiRm9yZWdyb3VuZCI6eyIkaWQiOiI0MiIsIkNvbG9yIjp7IiRpZCI6IjQzIiwiQSI6MjU1LCJSIjoyNTUsIkciOjI1NSwiQiI6MjU1fX0sIk1heFdpZHRoIjoyMDAuMCwiTWF4SGVpZ2h0IjoiSW5maW5pdHkiLCJTbWFydEZvcmVncm91bmRJc0FjdGl2ZSI6ZmFsc2UsIkhvcml6b250YWxBbGlnbm1lbnQiOjAsIlZlcnRpY2FsQWxpZ25tZW50IjoxLCJTbWFydEZvcmVncm91bmQiOm51bGwsIk1hcmdpbiI6eyIkaWQiOiI0NCIsIlRvcCI6MCwiTGVmdCI6NSwiUmlnaHQiOjAsIkJvdHRvbSI6MH0sIlBhZGRpbmciOnsiJGlkIjoiNDUiLCJUb3AiOjAsIkxlZnQiOjAsIlJpZ2h0IjowLCJCb3R0b20iOjB9LCJCYWNrZ3JvdW5kIjp7IiRpZCI6IjQ2IiwiQ29sb3IiOnsiJHJlZiI6IjIwIn19LCJJc1Zpc2libGUiOnRydWUsIldpZHRoIjowLjAsIkhlaWdodCI6MC4wLCJCb3JkZXJTdHlsZSI6bnVsbCwiUGFyZW50U3R5bGUiOm51bGx9LCJFbGFwc2VkVGltZUJhY2tncm91bmQiOnsiJGlkIjoiNDciLCJDb2xvciI6eyIkaWQiOiI0OCIsIkEiOjE5MSwiUiI6MjU1LCJHIjowLCJCIjowfX0sIkFwcGVuZFllYXJPblllYXJDaGFuZ2UiOnRydWUsIkVsYXBzZWRUaW1lRm9ybWF0IjoyLCJUb2RheU1hcmtlclBvc2l0aW9uIjozLCJRdWlja1Bvc2l0aW9uIjoxLCJBYnNvbHV0ZVBvc2l0aW9uIjoyNDAuMCwiTWFyZ2luIjp7IiRpZCI6IjQ5IiwiVG9wIjowLCJMZWZ0IjoxMCwiUmlnaHQiOjEwLCJCb3R0b20iOjB9LCJQYWRkaW5nIjp7IiRpZCI6IjUwIiwiVG9wIjowLCJMZWZ0IjowLCJSaWdodCI6MCwiQm90dG9tIjowfSwiQmFja2dyb3VuZCI6eyIkaWQiOiI1MSIsIkNvbG9yIjp7IiRpZCI6IjUyIiwiQSI6MjU1LCJSIjozMSwiRyI6NzMsIkIiOjEyNX19LCJJc1Zpc2libGUiOnRydWUsIldpZHRoIjowLjAsIkhlaWdodCI6MC4wLCJCb3JkZXJTdHlsZSI6bnVsbCwiUGFyZW50U3R5bGUiOm51bGx9LCJEZWZhdWx0TWlsZXN0b25lU3R5bGUiOnsiJGlkIjoiNTMiLCJTaGFwZSI6MiwiQ29ubmVjdG9yTWFyZ2luIjp7IiRpZCI6IjU0IiwiVG9wIjowLCJMZWZ0IjoyLCJSaWdodCI6MiwiQm90dG9tIjowfSwiQ29ubmVjdG9yU3R5bGUiOnsiJGlkIjoiNTUiLCJMaW5lQ29sb3IiOnsiJGlkIjoiNTYiLCIkdHlwZSI6Ik5MUkUuQ29tbW9uLkRvbS5Tb2xpZENvbG9yQnJ1c2gsIE5MUkUuQ29tbW9uIiwiQ29sb3IiOnsiJGlkIjoiNTciLCJBIjoyNTUsIlIiOjMxLCJHIjo3MywiQiI6MTI2fX0sIkxpbmVXZWlnaHQiOjEuMCwiTGluZVR5cGUiOjAsIlBhcmVudFN0eWxlIjpudWxsfSwiSXNCZWxvd1RpbWViYW5kIjpmYWxzZSwiSGlkZURhdGUiOmZhbHNlLCJTaGFwZVNpemUiOjEsIlNwYWNpbmciOjEuMCwiUGFkZGluZyI6eyIkaWQiOiI1OCIsIlRvcCI6NywiTGVmdCI6MywiUmlnaHQiOjAsIkJvdHRvbSI6Mn0sIlNoYXBlU3R5bGUiOnsiJGlkIjoiNTkiLCJNYXJnaW4iOnsiJGlkIjoiNjAiLCJUb3AiOjAsIkxlZnQiOjAsIlJpZ2h0IjowLCJCb3R0b20iOjB9LCJQYWRkaW5nIjp7IiRpZCI6IjYxIiwiVG9wIjowLCJMZWZ0IjowLCJSaWdodCI6MCwiQm90dG9tIjowfSwiQmFja2dyb3VuZCI6bnVsbCwiSXNWaXNpYmxlIjp0cnVlLCJXaWR0aCI6MTguMCwiSGVpZ2h0IjoyMC4wLCJCb3JkZXJTdHlsZSI6eyIkaWQiOiI2MiIsIkxpbmVDb2xvciI6eyIkaWQiOiI2MyIsIiR0eXBlIjoiTkxSRS5Db21tb24uRG9tLlNvbGlkQ29sb3JCcnVzaCwgTkxSRS5Db21tb24iLCJDb2xvciI6eyIkaWQiOiI2NCIsIkEiOjI1NSwiUiI6MjU1LCJHIjowLCJCIjowfX0sIkxpbmVXZWlnaHQiOjAuMCwiTGluZVR5cGUiOjAsIlBhcmVudFN0eWxlIjpudWxsfSwiUGFyZW50U3R5bGUiOm51bGx9LCJUaXRsZVN0eWxlIjp7IiRpZCI6IjY1IiwiRm9udFNldHRpbmdzIjp7IiRpZCI6IjY2IiwiRm9udFNpemUiOjExLCJGb250TmFtZSI6IkNhbGlicmkiLCJJc0JvbGQiOnRydWUsIklzSXRhbGljIjpmYWxzZSwiSXNVbmRlcmxpbmVkIjpmYWxzZSwiUGFyZW50U3R5bGUiOm51bGx9LCJBdXRvU2l6ZSI6MCwiRm9yZWdyb3VuZCI6eyIkaWQiOiI2NyIsIkNvbG9yIjp7IiRpZCI6IjY4IiwiQSI6MjU1LCJSIjowLCJHIjowLCJCIjowfX0sIk1heFdpZHRoIjoyMDAuMCwiTWF4SGVpZ2h0IjoiSW5maW5pdHkiLCJTbWFydEZvcmVncm91bmRJc0FjdGl2ZSI6ZmFsc2UsIkhvcml6b250YWxBbGlnbm1lbnQiOjAsIlZlcnRpY2FsQWxpZ25tZW50IjowLCJTbWFydEZvcmVncm91bmQiOm51bGwsIk1hcmdpbiI6eyIkaWQiOiI2OSIsIlRvcCI6MCwiTGVmdCI6MCwiUmlnaHQiOjAsIkJvdHRvbSI6MH0sIlBhZGRpbmciOnsiJGlkIjoiNzAiLCJUb3AiOjAsIkxlZnQiOjAsIlJpZ2h0IjowLCJCb3R0b20iOjB9LCJCYWNrZ3JvdW5kIjp7IiRpZCI6IjcxIiwiQ29sb3IiOnsiJHJlZiI6IjIwIn19LCJJc1Zpc2libGUiOnRydWUsIldpZHRoIjowLjAsIkhlaWdodCI6MC4wLCJCb3JkZXJTdHlsZSI6bnVsbCwiUGFyZW50U3R5bGUiOm51bGx9LCJEYXRlU3R5bGUiOnsiJGlkIjoiNzIiLCJGb250U2V0dGluZ3MiOnsiJGlkIjoiNzMiLCJGb250U2l6ZSI6MTAsIkZvbnROYW1lIjoiQ2FsaWJyaSIsIklzQm9sZCI6ZmFsc2UsIklzSXRhbGljIjpmYWxzZSwiSXNVbmRlcmxpbmVkIjpmYWxzZSwiUGFyZW50U3R5bGUiOm51bGx9LCJBdXRvU2l6ZSI6MCwiRm9yZWdyb3VuZCI6eyIkaWQiOiI3NCIsIkNvbG9yIjp7IiRpZCI6Ijc1IiwiQSI6MjU1LCJSIjozMSwiRyI6NzMsIkIiOjEyNn19LCJNYXhXaWR0aCI6MjAwLjAsIk1heEhlaWdodCI6IkluZmluaXR5IiwiU21hcnRGb3JlZ3JvdW5kSXNBY3RpdmUiOmZhbHNlLCJIb3Jpem9udGFsQWxpZ25tZW50IjowLCJWZXJ0aWNhbEFsaWdubWVudCI6MCwiU21hcnRGb3JlZ3JvdW5kIjpudWxsLCJNYXJnaW4iOnsiJGlkIjoiNzYiLCJUb3AiOjAsIkxlZnQiOjAsIlJpZ2h0IjowLCJCb3R0b20iOjB9LCJQYWRkaW5nIjp7IiRpZCI6Ijc3IiwiVG9wIjowLCJMZWZ0IjowLCJSaWdodCI6MCwiQm90dG9tIjowfSwiQmFja2dyb3VuZCI6eyIkaWQiOiI3OCIsIkNvbG9yIjp7IiRyZWYiOiIyMCJ9fSwiSXNWaXNpYmxlIjp0cnVlLCJXaWR0aCI6MC4wLCJIZWlnaHQiOjAuMCwiQm9yZGVyU3R5bGUiOm51bGwsIlBhcmVudFN0eWxlIjpudWxsfSwiRGF0ZUZvcm1hdCI6eyIkaWQiOiI3OSIsIkZvcm1hdFN0cmluZyI6Ik0vZC9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RlZmF1bHRUYXNrU3R5bGUiOnsiJGlkIjoiODAiLCJTaGFwZSI6MCwiU2hhcGVUaGlja25lc3MiOjEsIkR1cmF0aW9uRm9ybWF0IjowLCJJbmNsdWRlTm9uV29ya2luZ0RheXNJbkR1cmF0aW9uIjpmYWxzZSwiUGVyY2VudGFnZUNvbXBsZXRlU3R5bGUiOnsiJGlkIjoiODEiLCJGb250U2V0dGluZ3MiOnsiJGlkIjoiODIiLCJGb250U2l6ZSI6MTAsIkZvbnROYW1lIjoiQ2FsaWJyaSIsIklzQm9sZCI6ZmFsc2UsIklzSXRhbGljIjpmYWxzZSwiSXNVbmRlcmxpbmVkIjpmYWxzZSwiUGFyZW50U3R5bGUiOm51bGx9LCJBdXRvU2l6ZSI6MCwiRm9yZWdyb3VuZCI6eyIkaWQiOiI4MyIsIkNvbG9yIjp7IiRpZCI6Ijg0IiwiQSI6MjU1LCJSIjoxOTIsIkciOjgwLCJCIjo3N319LCJNYXhXaWR0aCI6MjAwLjAsIk1heEhlaWdodCI6IkluZmluaXR5IiwiU21hcnRGb3JlZ3JvdW5kSXNBY3RpdmUiOmZhbHNlLCJIb3Jpem9udGFsQWxpZ25tZW50IjowLCJWZXJ0aWNhbEFsaWdubWVudCI6MCwiU21hcnRGb3JlZ3JvdW5kIjpudWxsLCJNYXJnaW4iOnsiJGlkIjoiODUiLCJUb3AiOjAsIkxlZnQiOjAsIlJpZ2h0IjowLCJCb3R0b20iOjB9LCJQYWRkaW5nIjp7IiRpZCI6Ijg2IiwiVG9wIjowLCJMZWZ0IjowLCJSaWdodCI6MCwiQm90dG9tIjowfSwiQmFja2dyb3VuZCI6eyIkaWQiOiI4NyIsIkNvbG9yIjp7IiRyZWYiOiIyMCJ9fSwiSXNWaXNpYmxlIjp0cnVlLCJXaWR0aCI6MC4wLCJIZWlnaHQiOjAuMCwiQm9yZGVyU3R5bGUiOm51bGwsIlBhcmVudFN0eWxlIjpudWxsfSwiRHVyYXRpb25TdHlsZSI6eyIkaWQiOiI4OCIsIkZvbnRTZXR0aW5ncyI6eyIkaWQiOiI4OSIsIkZvbnRTaXplIjoxMCwiRm9udE5hbWUiOiJDYWxpYnJpIiwiSXNCb2xkIjpmYWxzZSwiSXNJdGFsaWMiOmZhbHNlLCJJc1VuZGVybGluZWQiOmZhbHNlLCJQYXJlbnRTdHlsZSI6bnVsbH0sIkF1dG9TaXplIjowLCJGb3JlZ3JvdW5kIjp7IiRpZCI6IjkwIiwiQ29sb3IiOnsiJGlkIjoiOTEiLCJBIjoyNTUsIlIiOjE5MiwiRyI6ODAsIkIiOjc3fX0sIk1heFdpZHRoIjoyMDAuMCwiTWF4SGVpZ2h0IjoiSW5maW5pdHkiLCJTbWFydEZvcmVncm91bmRJc0FjdGl2ZSI6ZmFsc2UsIkhvcml6b250YWxBbGlnbm1lbnQiOjAsIlZlcnRpY2FsQWxpZ25tZW50IjowLCJTbWFydEZvcmVncm91bmQiOm51bGwsIk1hcmdpbiI6eyIkaWQiOiI5MiIsIlRvcCI6MCwiTGVmdCI6MCwiUmlnaHQiOjAsIkJvdHRvbSI6MH0sIlBhZGRpbmciOnsiJGlkIjoiOTMiLCJUb3AiOjAsIkxlZnQiOjAsIlJpZ2h0IjowLCJCb3R0b20iOjB9LCJCYWNrZ3JvdW5kIjp7IiRpZCI6Ijk0IiwiQ29sb3IiOnsiJHJlZiI6IjIwIn19LCJJc1Zpc2libGUiOnRydWUsIldpZHRoIjowLjAsIkhlaWdodCI6MC4wLCJCb3JkZXJTdHlsZSI6bnVsbCwiUGFyZW50U3R5bGUiOm51bGx9LCJIb3Jpem9udGFsQ29ubmVjdG9yU3R5bGUiOnsiJGlkIjoiOTUiLCJMaW5lQ29sb3IiOnsiJGlkIjoiOTYiLCIkdHlwZSI6Ik5MUkUuQ29tbW9uLkRvbS5Tb2xpZENvbG9yQnJ1c2gsIE5MUkUuQ29tbW9uIiwiQ29sb3IiOnsiJGlkIjoiOTciLCJBIjoyNTUsIlIiOjIwNCwiRyI6MjA0LCJCIjoyMDR9fSwiTGluZVdlaWdodCI6MS4wLCJMaW5lVHlwZSI6MCwiUGFyZW50U3R5bGUiOm51bGx9LCJWZXJ0aWNhbENvbm5lY3RvclN0eWxlIjp7IiRpZCI6Ijk4IiwiTGluZUNvbG9yIjp7IiRpZCI6Ijk5IiwiJHR5cGUiOiJOTFJFLkNvbW1vbi5Eb20uU29saWRDb2xvckJydXNoLCBOTFJFLkNvbW1vbiIsIkNvbG9yIjp7IiRpZCI6IjEwMCIsIkEiOjI1NSwiUiI6MjA0LCJHIjoyMDQsIkIiOjIwNH19LCJMaW5lV2VpZ2h0IjowLjAsIkxpbmVUeXBlIjowLCJQYXJlbnRTdHlsZSI6bnVsbH0sIk1hcmdpbiI6bnVsbCwiU3RhcnREYXRlUG9zaXRpb24iOjQsIkVuZERhdGVQb3NpdGlvbiI6NCwiRGF0ZUlzVmlzaWJsZSI6dHJ1ZSwiVGl0bGVQb3NpdGlvbiI6NSwiRHVyYXRpb25Qb3NpdGlvbiI6NiwiUGVyY2VudGFnZUNvbXBsZXRlZFBvc2l0aW9uIjo2LCJTcGFjaW5nIjo1LCJJc0JlbG93VGltZWJhbmQiOnRydWUsIlBlcmNlbnRhZ2VDb21wbGV0ZVNoYXBlT3BhY2l0eSI6MzUsIlNoYXBlU3R5bGUiOnsiJGlkIjoiMTAxIiwiTWFyZ2luIjp7IiRpZCI6IjEwMiIsIlRvcCI6MCwiTGVmdCI6NCwiUmlnaHQiOjQsIkJvdHRvbSI6MH0sIlBhZGRpbmciOnsiJGlkIjoiMTAzIiwiVG9wIjowLCJMZWZ0IjowLCJSaWdodCI6MCwiQm90dG9tIjowfSwiQmFja2dyb3VuZCI6bnVsbCwiSXNWaXNpYmxlIjp0cnVlLCJXaWR0aCI6MC4wLCJIZWlnaHQiOjE2LjAsIkJvcmRlclN0eWxlIjp7IiRpZCI6IjEwNCIsIkxpbmVDb2xvciI6eyIkaWQiOiIxMDUiLCIkdHlwZSI6Ik5MUkUuQ29tbW9uLkRvbS5Tb2xpZENvbG9yQnJ1c2gsIE5MUkUuQ29tbW9uIiwiQ29sb3IiOnsiJGlkIjoiMTA2IiwiQSI6MjU1LCJSIjoyNTUsIkciOjAsIkIiOjB9fSwiTGluZVdlaWdodCI6MC4wLCJMaW5lVHlwZSI6MCwiUGFyZW50U3R5bGUiOm51bGx9LCJQYXJlbnRTdHlsZSI6bnVsbH0sIlRpdGxlU3R5bGUiOnsiJGlkIjoiMTA3IiwiRm9udFNldHRpbmdzIjp7IiRpZCI6IjEwOCIsIkZvbnRTaXplIjoxMSwiRm9udE5hbWUiOiJDYWxpYnJpIiwiSXNCb2xkIjp0cnVlLCJJc0l0YWxpYyI6ZmFsc2UsIklzVW5kZXJsaW5lZCI6ZmFsc2UsIlBhcmVudFN0eWxlIjpudWxsfSwiQXV0b1NpemUiOjAsIkZvcmVncm91bmQiOnsiJGlkIjoiMTA5IiwiQ29sb3IiOnsiJGlkIjoiMTEwIiwiQSI6MjU1LCJSIjowLCJHIjowLCJCIjowfX0sIk1heFdpZHRoIjo5NjAuMCwiTWF4SGVpZ2h0IjoiSW5maW5pdHkiLCJTbWFydEZvcmVncm91bmRJc0FjdGl2ZSI6ZmFsc2UsIkhvcml6b250YWxBbGlnbm1lbnQiOjAsIlZlcnRpY2FsQWxpZ25tZW50IjowLCJTbWFydEZvcmVncm91bmQiOm51bGwsIk1hcmdpbiI6eyIkaWQiOiIxMTEiLCJUb3AiOjAsIkxlZnQiOjAsIlJpZ2h0IjowLCJCb3R0b20iOjB9LCJQYWRkaW5nIjp7IiRpZCI6IjExMiIsIlRvcCI6MCwiTGVmdCI6MCwiUmlnaHQiOjAsIkJvdHRvbSI6MH0sIkJhY2tncm91bmQiOnsiJGlkIjoiMTEzIiwiQ29sb3IiOnsiJHJlZiI6IjIwIn19LCJJc1Zpc2libGUiOnRydWUsIldpZHRoIjowLjAsIkhlaWdodCI6MC4wLCJCb3JkZXJTdHlsZSI6bnVsbCwiUGFyZW50U3R5bGUiOm51bGx9LCJEYXRlU3R5bGUiOnsiJGlkIjoiMTE0IiwiRm9udFNldHRpbmdzIjp7IiRpZCI6IjExNSIsIkZvbnRTaXplIjoxMCwiRm9udE5hbWUiOiJDYWxpYnJpIiwiSXNCb2xkIjpmYWxzZSwiSXNJdGFsaWMiOmZhbHNlLCJJc1VuZGVybGluZWQiOmZhbHNlLCJQYXJlbnRTdHlsZSI6bnVsbH0sIkF1dG9TaXplIjowLCJGb3JlZ3JvdW5kIjp7IiRpZCI6IjExNiIsIkNvbG9yIjp7IiRpZCI6IjExNyIsIkEiOjI1NSwiUiI6MzEsIkciOjczLCJCIjoxMjZ9fSwiTWF4V2lkdGgiOjIwMC4wLCJNYXhIZWlnaHQiOiJJbmZpbml0eSIsIlNtYXJ0Rm9yZWdyb3VuZElzQWN0aXZlIjpmYWxzZSwiSG9yaXpvbnRhbEFsaWdubWVudCI6MCwiVmVydGljYWxBbGlnbm1lbnQiOjAsIlNtYXJ0Rm9yZWdyb3VuZCI6bnVsbCwiTWFyZ2luIjp7IiRpZCI6IjExOCIsIlRvcCI6MCwiTGVmdCI6MCwiUmlnaHQiOjAsIkJvdHRvbSI6MH0sIlBhZGRpbmciOnsiJGlkIjoiMTE5IiwiVG9wIjowLCJMZWZ0IjowLCJSaWdodCI6MCwiQm90dG9tIjowfSwiQmFja2dyb3VuZCI6eyIkaWQiOiIxMjAiLCJDb2xvciI6eyIkcmVmIjoiMjAifX0sIklzVmlzaWJsZSI6dHJ1ZSwiV2lkdGgiOjAuMCwiSGVpZ2h0IjowLjAsIkJvcmRlclN0eWxlIjpudWxsLCJQYXJlbnRTdHlsZSI6bnVsbH0sIkRhdGVGb3JtYXQiOnsiJGlkIjoiMTIxIiwiRm9ybWF0U3RyaW5nIjoiTS9kL3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MyIsIlN0YXJ0RGF0ZSI6IjIwMTctMDItMTVUMjM6NTk6MDAiLCJFbmREYXRlIjoiMjAxNy0xMi0xNVQyMzo1OTowMCIsIkZvcm1hdCI6Ik1NTSIsIlR5cGUiOjIsIkF1dG9EYXRlUmFuZ2UiOnRydWUsIldvcmtpbmdEYXlzIjoxMjcsIlRvZGF5TWFya2VyVGV4dCI6IlRvZGF5IiwiQXV0b1NjYWxlVHlwZSI6dHJ1ZX0sIk1pbGVzdG9uZXMiOlt7IiRpZCI6IjEyNCIsIkRhdGUiOiIyMDE3LTAyLTE1VDIzOjU5OjAwWiIsIlN0eWxlIjp7IiRpZCI6IjEyNSIsIlNoYXBlIjoyLCJDb25uZWN0b3JNYXJnaW4iOnsiJHJlZiI6IjU0In0sIkNvbm5lY3RvclN0eWxlIjp7IiRpZCI6IjEyNiIsIkxpbmVDb2xvciI6eyIkaWQiOiIxMjciLCIkdHlwZSI6Ik5MUkUuQ29tbW9uLkRvbS5Tb2xpZENvbG9yQnJ1c2gsIE5MUkUuQ29tbW9uIiwiQ29sb3IiOnsiJGlkIjoiMTI4IiwiQSI6MTI3LCJSIjoxNjYsIkciOjMwLCJCIjo0N319LCJMaW5lV2VpZ2h0IjoxLjAsIkxpbmVUeXBlIjowLCJQYXJlbnRTdHlsZSI6eyIkcmVmIjoiNTUifX0sIklzQmVsb3dUaW1lYmFuZCI6ZmFsc2UsIkhpZGVEYXRlIjpmYWxzZSwiU2hhcGVTaXplIjoxLCJTcGFjaW5nIjoxLjAsIlBhZGRpbmciOnsiJHJlZiI6IjU4In0sIlNoYXBlU3R5bGUiOnsiJGlkIjoiMTI5IiwiTWFyZ2luIjp7IiRyZWYiOiI2MCJ9LCJQYWRkaW5nIjp7IiRyZWYiOiI2MSJ9LCJCYWNrZ3JvdW5kIjp7IiRpZCI6IjEzMCIsIkNvbG9yIjp7IiRpZCI6IjEzMSIsIkEiOjI1NSwiUiI6MTY2LCJHIjozMCwiQiI6NDd9fSwiSXNWaXNpYmxlIjp0cnVlLCJXaWR0aCI6MTguMCwiSGVpZ2h0IjoyMC4wLCJCb3JkZXJTdHlsZSI6eyIkaWQiOiIxMzIiLCJMaW5lQ29sb3IiOnsiJHJlZiI6IjYzIn0sIkxpbmVXZWlnaHQiOjAuMCwiTGluZVR5cGUiOjAsIlBhcmVudFN0eWxlIjp7IiRyZWYiOiI2MiJ9fSwiUGFyZW50U3R5bGUiOnsiJHJlZiI6IjU5In19LCJUaXRsZVN0eWxlIjp7IiRpZCI6IjEzMyIsIkZvbnRTZXR0aW5ncyI6eyIkaWQiOiIxMzQiLCJGb250U2l6ZSI6MTEsIkZvbnROYW1lIjoiQ2FsaWJyaSIsIklzQm9sZCI6dHJ1ZSwiSXNJdGFsaWMiOmZhbHNlLCJJc1VuZGVybGluZWQiOmZhbHNlLCJQYXJlbnRTdHlsZSI6eyIkcmVmIjoiNjYifX0sIkF1dG9TaXplIjoyLCJGb3JlZ3JvdW5kIjp7IiRyZWYiOiI2NyJ9LCJNYXhXaWR0aCI6MTY5LjUzNjM3Njk1MzEyNS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TM1IiwiTGluZUNvbG9yIjpudWxsLCJMaW5lV2VpZ2h0IjowLjAsIkxpbmVUeXBlIjowLCJQYXJlbnRTdHlsZSI6bnVsbH0sIlBhcmVudFN0eWxlIjp7IiRyZWYiOiI2NSJ9fSwiRGF0ZVN0eWxlIjp7IiRpZCI6IjEzNiIsIkZvbnRTZXR0aW5ncyI6eyIkaWQiOiIxMzc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Mzg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0OGM4ZmE0Yi1mMDA4LTQ3MzUtYmFkMC00NTg5MzM0YTRmNTQiLCJJbXBvcnRJZCI6bnVsbCwiVGl0bGUiOiJJbnRlZ3JhdGVkIFBsYW4gdGVtcGxhdGUgcmVsZWFzZWQiLCJOb3RlIjpudWxsLCJIeXBlcmxpbmsiOm51bGwsIklzQ2hhbmdlZCI6ZmFsc2UsIklzTmV3IjpmYWxzZX0seyIkaWQiOiIxMzkiLCJEYXRlIjoiMjAxNy0wNC0yNVQyMzo1OTowMFoiLCJTdHlsZSI6eyIkaWQiOiIxNDAiLCJTaGFwZSI6MiwiQ29ubmVjdG9yTWFyZ2luIjp7IiRyZWYiOiI1NCJ9LCJDb25uZWN0b3JTdHlsZSI6eyIkaWQiOiIxNDEiLCJMaW5lQ29sb3IiOnsiJGlkIjoiMTQyIiwiJHR5cGUiOiJOTFJFLkNvbW1vbi5Eb20uU29saWRDb2xvckJydXNoLCBOTFJFLkNvbW1vbiIsIkNvbG9yIjp7IiRpZCI6IjE0MyIsIkEiOjEyNywiUiI6OTgsIkciOjUzLCJCIjoyMX19LCJMaW5lV2VpZ2h0IjoxLjAsIkxpbmVUeXBlIjowLCJQYXJlbnRTdHlsZSI6eyIkcmVmIjoiNTUifX0sIklzQmVsb3dUaW1lYmFuZCI6dHJ1ZSwiSGlkZURhdGUiOmZhbHNlLCJTaGFwZVNpemUiOjEsIlNwYWNpbmciOjEuMCwiUGFkZGluZyI6eyIkcmVmIjoiNTgifSwiU2hhcGVTdHlsZSI6eyIkaWQiOiIxNDQiLCJNYXJnaW4iOnsiJHJlZiI6IjYwIn0sIlBhZGRpbmciOnsiJHJlZiI6IjYxIn0sIkJhY2tncm91bmQiOnsiJGlkIjoiMTQ1IiwiQ29sb3IiOnsiJGlkIjoiMTQ2IiwiQSI6MjU1LCJSIjo5OCwiRyI6NTMsIkIiOjIxfX0sIklzVmlzaWJsZSI6dHJ1ZSwiV2lkdGgiOjE4LjAsIkhlaWdodCI6MjAuMCwiQm9yZGVyU3R5bGUiOnsiJGlkIjoiMTQ3IiwiTGluZUNvbG9yIjp7IiRyZWYiOiI2MyJ9LCJMaW5lV2VpZ2h0IjowLjAsIkxpbmVUeXBlIjowLCJQYXJlbnRTdHlsZSI6eyIkcmVmIjoiNjIifX0sIlBhcmVudFN0eWxlIjp7IiRyZWYiOiI1OSJ9fSwiVGl0bGVTdHlsZSI6eyIkaWQiOiIxNDgiLCJGb250U2V0dGluZ3MiOnsiJGlkIjoiMTQ5IiwiRm9udFNpemUiOjExLCJGb250TmFtZSI6IkNhbGlicmkiLCJJc0JvbGQiOnRydWUsIklzSXRhbGljIjpmYWxzZSwiSXNVbmRlcmxpbmVkIjpmYWxzZSwiUGFyZW50U3R5bGUiOnsiJHJlZiI6IjY2In19LCJBdXRvU2l6ZSI6MiwiRm9yZWdyb3VuZCI6eyIkcmVmIjoiNjcifSwiTWF4V2lkdGgiOjE4Ny4wMzY5MjYyNjk1MzEyNS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TUwIiwiTGluZUNvbG9yIjpudWxsLCJMaW5lV2VpZ2h0IjowLjAsIkxpbmVUeXBlIjowLCJQYXJlbnRTdHlsZSI6bnVsbH0sIlBhcmVudFN0eWxlIjp7IiRyZWYiOiI2NSJ9fSwiRGF0ZVN0eWxlIjp7IiRpZCI6IjE1MSIsIkZvbnRTZXR0aW5ncyI6eyIkaWQiOiIxNTI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TM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wN2ZiOTM1Yy04N2UxLTQyNTEtYWQ5OS0yNjRlMTcwZTcwNGQiLCJJbXBvcnRJZCI6bnVsbCwiVGl0bGUiOiJCdWRnZXQvc3BlbmRpbmcgcGFyYW1ldGVycyBkZWZpbmVkIiwiTm90ZSI6bnVsbCwiSHlwZXJsaW5rIjpudWxsLCJJc0NoYW5nZWQiOmZhbHNlLCJJc05ldyI6ZmFsc2V9LHsiJGlkIjoiMTU0IiwiRGF0ZSI6IjIwMTctMDQtMjVUMjM6NTk6MDBaIiwiU3R5bGUiOnsiJGlkIjoiMTU1IiwiU2hhcGUiOjIsIkNvbm5lY3Rvck1hcmdpbiI6eyIkcmVmIjoiNTQifSwiQ29ubmVjdG9yU3R5bGUiOnsiJGlkIjoiMTU2IiwiTGluZUNvbG9yIjp7IiRpZCI6IjE1NyIsIiR0eXBlIjoiTkxSRS5Db21tb24uRG9tLlNvbGlkQ29sb3JCcnVzaCwgTkxSRS5Db21tb24iLCJDb2xvciI6eyIkaWQiOiIxNTgiLCJBIjoxMjcsIlIiOjk4LCJHIjo1MywiQiI6MjF9fSwiTGluZVdlaWdodCI6MS4wLCJMaW5lVHlwZSI6MCwiUGFyZW50U3R5bGUiOnsiJHJlZiI6IjU1In19LCJJc0JlbG93VGltZWJhbmQiOnRydWUsIkhpZGVEYXRlIjpmYWxzZSwiU2hhcGVTaXplIjoxLCJTcGFjaW5nIjoxLjAsIlBhZGRpbmciOnsiJHJlZiI6IjU4In0sIlNoYXBlU3R5bGUiOnsiJGlkIjoiMTU5IiwiTWFyZ2luIjp7IiRyZWYiOiI2MCJ9LCJQYWRkaW5nIjp7IiRyZWYiOiI2MSJ9LCJCYWNrZ3JvdW5kIjp7IiRpZCI6IjE2MCIsIkNvbG9yIjp7IiRpZCI6IjE2MSIsIkEiOjI1NSwiUiI6OTgsIkciOjUzLCJCIjoyMX19LCJJc1Zpc2libGUiOnRydWUsIldpZHRoIjoxOC4wLCJIZWlnaHQiOjIwLjAsIkJvcmRlclN0eWxlIjp7IiRpZCI6IjE2MiIsIkxpbmVDb2xvciI6eyIkcmVmIjoiNjMifSwiTGluZVdlaWdodCI6MC4wLCJMaW5lVHlwZSI6MCwiUGFyZW50U3R5bGUiOnsiJHJlZiI6IjYyIn19LCJQYXJlbnRTdHlsZSI6eyIkcmVmIjoiNTkifX0sIlRpdGxlU3R5bGUiOnsiJGlkIjoiMTYzIiwiRm9udFNldHRpbmdzIjp7IiRpZCI6IjE2NCIsIkZvbnRTaXplIjoxMSwiRm9udE5hbWUiOiJDYWxpYnJpIiwiSXNCb2xkIjp0cnVlLCJJc0l0YWxpYyI6ZmFsc2UsIklzVW5kZXJsaW5lZCI6ZmFsc2UsIlBhcmVudFN0eWxlIjp7IiRyZWYiOiI2NiJ9fSwiQXV0b1NpemUiOjIsIkZvcmVncm91bmQiOnsiJHJlZiI6IjY3In0sIk1heFdpZHRoIjoyNDIuMTE2NDU1MDc4MTI1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xNjUiLCJMaW5lQ29sb3IiOm51bGwsIkxpbmVXZWlnaHQiOjAuMCwiTGluZVR5cGUiOjAsIlBhcmVudFN0eWxlIjpudWxsfSwiUGFyZW50U3R5bGUiOnsiJHJlZiI6IjY1In19LCJEYXRlU3R5bGUiOnsiJGlkIjoiMTY2IiwiRm9udFNldHRpbmdzIjp7IiRpZCI6IjE2N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2OC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Q3MzAzMzkyLWY4ODItNDk5My05ODViLWE5YjdhYWFjMDczNiIsIkltcG9ydElkIjpudWxsLCJUaXRsZSI6IkludGVncmF0ZWQgUGxhbiBvdXRjb21lcyBpZGVudGlmaWVkIChmaXZlIGdvYWxzKSIsIk5vdGUiOm51bGwsIkh5cGVybGluayI6bnVsbCwiSXNDaGFuZ2VkIjpmYWxzZSwiSXNOZXciOmZhbHNlfSx7IiRpZCI6IjE2OSIsIkRhdGUiOiIyMDE3LTA2LTEzVDIzOjU5OjAwWiIsIlN0eWxlIjp7IiRpZCI6IjE3MCIsIlNoYXBlIjoyLCJDb25uZWN0b3JNYXJnaW4iOnsiJHJlZiI6IjU0In0sIkNvbm5lY3RvclN0eWxlIjp7IiRpZCI6IjE3MSIsIkxpbmVDb2xvciI6eyIkaWQiOiIxNzIiLCIkdHlwZSI6Ik5MUkUuQ29tbW9uLkRvbS5Tb2xpZENvbG9yQnJ1c2gsIE5MUkUuQ29tbW9uIiwiQ29sb3IiOnsiJGlkIjoiMTczIiwiQSI6MTI3LCJSIjo5OCwiRyI6NTMsIkIiOjIxfX0sIkxpbmVXZWlnaHQiOjEuMCwiTGluZVR5cGUiOjAsIlBhcmVudFN0eWxlIjp7IiRyZWYiOiI1NSJ9fSwiSXNCZWxvd1RpbWViYW5kIjp0cnVlLCJIaWRlRGF0ZSI6ZmFsc2UsIlNoYXBlU2l6ZSI6MSwiU3BhY2luZyI6MS4wLCJQYWRkaW5nIjp7IiRyZWYiOiI1OCJ9LCJTaGFwZVN0eWxlIjp7IiRpZCI6IjE3NCIsIk1hcmdpbiI6eyIkcmVmIjoiNjAifSwiUGFkZGluZyI6eyIkcmVmIjoiNjEifSwiQmFja2dyb3VuZCI6eyIkaWQiOiIxNzUiLCJDb2xvciI6eyIkaWQiOiIxNzYiLCJBIjoyNTUsIlIiOjk4LCJHIjo1MywiQiI6MjF9fSwiSXNWaXNpYmxlIjp0cnVlLCJXaWR0aCI6MTguMCwiSGVpZ2h0IjoyMC4wLCJCb3JkZXJTdHlsZSI6eyIkaWQiOiIxNzciLCJMaW5lQ29sb3IiOnsiJHJlZiI6IjYzIn0sIkxpbmVXZWlnaHQiOjAuMCwiTGluZVR5cGUiOjAsIlBhcmVudFN0eWxlIjp7IiRyZWYiOiI2MiJ9fSwiUGFyZW50U3R5bGUiOnsiJHJlZiI6IjU5In19LCJUaXRsZVN0eWxlIjp7IiRpZCI6IjE3OCIsIkZvbnRTZXR0aW5ncyI6eyIkaWQiOiIxNzkiLCJGb250U2l6ZSI6MTE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E4MCIsIkxpbmVDb2xvciI6bnVsbCwiTGluZVdlaWdodCI6MC4wLCJMaW5lVHlwZSI6MCwiUGFyZW50U3R5bGUiOm51bGx9LCJQYXJlbnRTdHlsZSI6eyIkcmVmIjoiNjUifX0sIkRhdGVTdHlsZSI6eyIkaWQiOiIxODEiLCJGb250U2V0dGluZ3MiOnsiJGlkIjoiMTgy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gz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Y2E3OWQzMDgtNTkwMS00NTQ1LWI0ZWEtMDhiODMxNGNjZTNhIiwiSW1wb3J0SWQiOm51bGwsIlRpdGxlIjoiSW50ZWdyYXRlZCBQbGFuIGFjdGl2aXRpZXMgaWRlbnRpZmllZCAobWFwcGVkIHRvIHRoZSBmaXZlIGdvYWxzKSIsIk5vdGUiOm51bGwsIkh5cGVybGluayI6bnVsbCwiSXNDaGFuZ2VkIjpmYWxzZSwiSXNOZXciOmZhbHNlfSx7IiRpZCI6IjE4NCIsIkRhdGUiOiIyMDE3LTA3LTI2VDIzOjU5OjAwWiIsIlN0eWxlIjp7IiRpZCI6IjE4NSIsIlNoYXBlIjoyLCJDb25uZWN0b3JNYXJnaW4iOnsiJHJlZiI6IjU0In0sIkNvbm5lY3RvclN0eWxlIjp7IiRpZCI6IjE4NiIsIkxpbmVDb2xvciI6eyIkaWQiOiIxODciLCIkdHlwZSI6Ik5MUkUuQ29tbW9uLkRvbS5Tb2xpZENvbG9yQnJ1c2gsIE5MUkUuQ29tbW9uIiwiQ29sb3IiOnsiJGlkIjoiMTg4IiwiQSI6MTI3LCJSIjo2OCwiRyI6ODQsIkIiOjEwNn19LCJMaW5lV2VpZ2h0IjoxLjAsIkxpbmVUeXBlIjowLCJQYXJlbnRTdHlsZSI6eyIkcmVmIjoiNTUifX0sIklzQmVsb3dUaW1lYmFuZCI6ZmFsc2UsIkhpZGVEYXRlIjpmYWxzZSwiU2hhcGVTaXplIjoxLCJTcGFjaW5nIjoxLjAsIlBhZGRpbmciOnsiJHJlZiI6IjU4In0sIlNoYXBlU3R5bGUiOnsiJGlkIjoiMTg5IiwiTWFyZ2luIjp7IiRyZWYiOiI2MCJ9LCJQYWRkaW5nIjp7IiRyZWYiOiI2MSJ9LCJCYWNrZ3JvdW5kIjp7IiRpZCI6IjE5MCIsIkNvbG9yIjp7IiRpZCI6IjE5MSIsIkEiOjI1NSwiUiI6NjgsIkciOjg0LCJCIjoxMDZ9fSwiSXNWaXNpYmxlIjp0cnVlLCJXaWR0aCI6MTguMCwiSGVpZ2h0IjoyMC4wLCJCb3JkZXJTdHlsZSI6eyIkaWQiOiIxOTIiLCJMaW5lQ29sb3IiOnsiJHJlZiI6IjYzIn0sIkxpbmVXZWlnaHQiOjAuMCwiTGluZVR5cGUiOjAsIlBhcmVudFN0eWxlIjp7IiRyZWYiOiI2MiJ9fSwiUGFyZW50U3R5bGUiOnsiJHJlZiI6IjU5In19LCJUaXRsZVN0eWxlIjp7IiRpZCI6IjE5MyIsIkZvbnRTZXR0aW5ncyI6eyIkaWQiOiIxOTQiLCJGb250U2l6ZSI6MTE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E5NSIsIkxpbmVDb2xvciI6bnVsbCwiTGluZVdlaWdodCI6MC4wLCJMaW5lVHlwZSI6MCwiUGFyZW50U3R5bGUiOm51bGx9LCJQYXJlbnRTdHlsZSI6eyIkcmVmIjoiNjUifX0sIkRhdGVTdHlsZSI6eyIkaWQiOiIxOTYiLCJGb250U2V0dGluZ3MiOnsiJGlkIjoiMTk3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k4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OTdmNjg2ZWEtZWE4NC00ZjI4LWFhZTAtZTYyNmEwMmEyYzczIiwiSW1wb3J0SWQiOm51bGwsIlRpdGxlIjoiRGF0YSBTdHVkeSBTZXNzaW9uIiwiTm90ZSI6bnVsbCwiSHlwZXJsaW5rIjpudWxsLCJJc0NoYW5nZWQiOmZhbHNlLCJJc05ldyI6ZmFsc2V9LHsiJGlkIjoiMTk5IiwiRGF0ZSI6IjIwMTctMDgtMTZUMjM6NTk6MDBaIiwiU3R5bGUiOnsiJGlkIjoiMjAwIiwiU2hhcGUiOjIsIkNvbm5lY3Rvck1hcmdpbiI6eyIkcmVmIjoiNTQifSwiQ29ubmVjdG9yU3R5bGUiOnsiJGlkIjoiMjAxIiwiTGluZUNvbG9yIjp7IiRpZCI6IjIwMiIsIiR0eXBlIjoiTkxSRS5Db21tb24uRG9tLlNvbGlkQ29sb3JCcnVzaCwgTkxSRS5Db21tb24iLCJDb2xvciI6eyIkaWQiOiIyMDMiLCJBIjoxMjcsIlIiOjY4LCJHIjo4NCwiQiI6MTA2fX0sIkxpbmVXZWlnaHQiOjEuMCwiTGluZVR5cGUiOjAsIlBhcmVudFN0eWxlIjp7IiRyZWYiOiI1NSJ9fSwiSXNCZWxvd1RpbWViYW5kIjpmYWxzZSwiSGlkZURhdGUiOmZhbHNlLCJTaGFwZVNpemUiOjEsIlNwYWNpbmciOjEuMCwiUGFkZGluZyI6eyIkcmVmIjoiNTgifSwiU2hhcGVTdHlsZSI6eyIkaWQiOiIyMDQiLCJNYXJnaW4iOnsiJHJlZiI6IjYwIn0sIlBhZGRpbmciOnsiJHJlZiI6IjYxIn0sIkJhY2tncm91bmQiOnsiJGlkIjoiMjA1IiwiQ29sb3IiOnsiJGlkIjoiMjA2IiwiQSI6MjU1LCJSIjo2OCwiRyI6ODQsIkIiOjEwNn19LCJJc1Zpc2libGUiOnRydWUsIldpZHRoIjoxOC4wLCJIZWlnaHQiOjIwLjAsIkJvcmRlclN0eWxlIjp7IiRpZCI6IjIwNyIsIkxpbmVDb2xvciI6eyIkcmVmIjoiNjMifSwiTGluZVdlaWdodCI6MC4wLCJMaW5lVHlwZSI6MCwiUGFyZW50U3R5bGUiOnsiJHJlZiI6IjYyIn19LCJQYXJlbnRTdHlsZSI6eyIkcmVmIjoiNTkifX0sIlRpdGxlU3R5bGUiOnsiJGlkIjoiMjA4IiwiRm9udFNldHRpbmdzIjp7IiRpZCI6IjIwOSIsIkZvbnRTaXplIjoxMS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jEwIiwiTGluZUNvbG9yIjpudWxsLCJMaW5lV2VpZ2h0IjowLjAsIkxpbmVUeXBlIjowLCJQYXJlbnRTdHlsZSI6bnVsbH0sIlBhcmVudFN0eWxlIjp7IiRyZWYiOiI2NSJ9fSwiRGF0ZVN0eWxlIjp7IiRpZCI6IjIxMSIsIkZvbnRTZXR0aW5ncyI6eyIkaWQiOiIyMTI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MTM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JhZGFmODNkMi03NmNmLTRhOWItOTA4Ni0xMGIzY2ZmNDU4MDgiLCJJbXBvcnRJZCI6bnVsbCwiVGl0bGUiOiJGb2xsb3cgVXAgTWVldGluZyIsIk5vdGUiOm51bGwsIkh5cGVybGluayI6bnVsbCwiSXNDaGFuZ2VkIjpmYWxzZSwiSXNOZXciOmZhbHNlfSx7IiRpZCI6IjIxNCIsIkRhdGUiOiIyMDE3LTA5LTI5VDIzOjU5OjAwWiIsIlN0eWxlIjp7IiRpZCI6IjIxNSIsIlNoYXBlIjoyLCJDb25uZWN0b3JNYXJnaW4iOnsiJHJlZiI6IjU0In0sIkNvbm5lY3RvclN0eWxlIjp7IiRpZCI6IjIxNiIsIkxpbmVDb2xvciI6eyIkaWQiOiIyMTciLCIkdHlwZSI6Ik5MUkUuQ29tbW9uLkRvbS5Tb2xpZENvbG9yQnJ1c2gsIE5MUkUuQ29tbW9uIiwiQ29sb3IiOnsiJGlkIjoiMjE4IiwiQSI6MTI3LCJSIjo5OCwiRyI6NTMsIkIiOjIxfX0sIkxpbmVXZWlnaHQiOjEuMCwiTGluZVR5cGUiOjAsIlBhcmVudFN0eWxlIjp7IiRyZWYiOiI1NSJ9fSwiSXNCZWxvd1RpbWViYW5kIjp0cnVlLCJIaWRlRGF0ZSI6ZmFsc2UsIlNoYXBlU2l6ZSI6MSwiU3BhY2luZyI6MS4wLCJQYWRkaW5nIjp7IiRyZWYiOiI1OCJ9LCJTaGFwZVN0eWxlIjp7IiRpZCI6IjIxOSIsIk1hcmdpbiI6eyIkcmVmIjoiNjAifSwiUGFkZGluZyI6eyIkcmVmIjoiNjEifSwiQmFja2dyb3VuZCI6eyIkaWQiOiIyMjAiLCJDb2xvciI6eyIkaWQiOiIyMjEiLCJBIjoyNTUsIlIiOjk4LCJHIjo1MywiQiI6MjF9fSwiSXNWaXNpYmxlIjp0cnVlLCJXaWR0aCI6MTguMCwiSGVpZ2h0IjoyMC4wLCJCb3JkZXJTdHlsZSI6eyIkaWQiOiIyMjIiLCJMaW5lQ29sb3IiOnsiJHJlZiI6IjYzIn0sIkxpbmVXZWlnaHQiOjAuMCwiTGluZVR5cGUiOjAsIlBhcmVudFN0eWxlIjp7IiRyZWYiOiI2MiJ9fSwiUGFyZW50U3R5bGUiOnsiJHJlZiI6IjU5In19LCJUaXRsZVN0eWxlIjp7IiRpZCI6IjIyMyIsIkZvbnRTZXR0aW5ncyI6eyIkaWQiOiIyMjQiLCJGb250U2l6ZSI6MTEsIkZvbnROYW1lIjoiQ2FsaWJyaSIsIklzQm9sZCI6dHJ1ZSwiSXNJdGFsaWMiOmZhbHNlLCJJc1VuZGVybGluZWQiOmZhbHNlLCJQYXJlbnRTdHlsZSI6eyIkcmVmIjoiNjYifX0sIkF1dG9TaXplIjoyLCJGb3JlZ3JvdW5kIjp7IiRyZWYiOiI2NyJ9LCJNYXhXaWR0aCI6MjY5LjQxNTEzMDYxNTIzNDM3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yMjUiLCJMaW5lQ29sb3IiOm51bGwsIkxpbmVXZWlnaHQiOjAuMCwiTGluZVR5cGUiOjAsIlBhcmVudFN0eWxlIjpudWxsfSwiUGFyZW50U3R5bGUiOnsiJHJlZiI6IjY1In19LCJEYXRlU3R5bGUiOnsiJGlkIjoiMjI2IiwiRm9udFNldHRpbmdzIjp7IiRpZCI6IjIyN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yOC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mU3MjMyZWJmLTBkNzItNGM3YS04N2RkLTg1ZjM3OWQyOTkzYiIsIkltcG9ydElkIjpudWxsLCJUaXRsZSI6IlN0dWRlbnQgU3VjY2VzcyBSZXRlbnRpb24gVGVhbSBtZW1iZXJzIGlkZW50aWZpZWQiLCJOb3RlIjpudWxsLCJIeXBlcmxpbmsiOm51bGwsIklzQ2hhbmdlZCI6ZmFsc2UsIklzTmV3IjpmYWxzZX0seyIkaWQiOiIyMjkiLCJEYXRlIjoiMjAxNy0xMC0yMFQyMzo1OTowMFoiLCJTdHlsZSI6eyIkaWQiOiIyMzAiLCJTaGFwZSI6MiwiQ29ubmVjdG9yTWFyZ2luIjp7IiRyZWYiOiI1NCJ9LCJDb25uZWN0b3JTdHlsZSI6eyIkaWQiOiIyMzEiLCJMaW5lQ29sb3IiOnsiJGlkIjoiMjMyIiwiJHR5cGUiOiJOTFJFLkNvbW1vbi5Eb20uU29saWRDb2xvckJydXNoLCBOTFJFLkNvbW1vbiIsIkNvbG9yIjp7IiRpZCI6IjIzMyIsIkEiOjEyNywiUiI6MjM3LCJHIjoxMjUsIkIiOjQ5fX0sIkxpbmVXZWlnaHQiOjEuMCwiTGluZVR5cGUiOjAsIlBhcmVudFN0eWxlIjp7IiRyZWYiOiI1NSJ9fSwiSXNCZWxvd1RpbWViYW5kIjp0cnVlLCJIaWRlRGF0ZSI6ZmFsc2UsIlNoYXBlU2l6ZSI6MSwiU3BhY2luZyI6MS4wLCJQYWRkaW5nIjp7IiRyZWYiOiI1OCJ9LCJTaGFwZVN0eWxlIjp7IiRpZCI6IjIzNCIsIk1hcmdpbiI6eyIkcmVmIjoiNjAifSwiUGFkZGluZyI6eyIkcmVmIjoiNjEifSwiQmFja2dyb3VuZCI6eyIkaWQiOiIyMzUiLCJDb2xvciI6eyIkaWQiOiIyMzYiLCJBIjoyNTUsIlIiOjIzNywiRyI6MTI1LCJCIjo0OX19LCJJc1Zpc2libGUiOnRydWUsIldpZHRoIjoxOC4wLCJIZWlnaHQiOjIwLjAsIkJvcmRlclN0eWxlIjp7IiRpZCI6IjIzNyIsIkxpbmVDb2xvciI6eyIkcmVmIjoiNjMifSwiTGluZVdlaWdodCI6MC4wLCJMaW5lVHlwZSI6MCwiUGFyZW50U3R5bGUiOnsiJHJlZiI6IjYyIn19LCJQYXJlbnRTdHlsZSI6eyIkcmVmIjoiNTkifX0sIlRpdGxlU3R5bGUiOnsiJGlkIjoiMjM4IiwiRm9udFNldHRpbmdzIjp7IiRpZCI6IjIzOSIsIkZvbnRTaXplIjoxMSwiRm9udE5hbWUiOiJDYWxpYnJpIiwiSXNCb2xkIjp0cnVlLCJJc0l0YWxpYyI6ZmFsc2UsIklzVW5kZXJsaW5lZCI6ZmFsc2UsIlBhcmVudFN0eWxlIjp7IiRyZWYiOiI2NiJ9fSwiQXV0b1NpemUiOjIsIkZvcmVncm91bmQiOnsiJHJlZiI6IjY3In0sIk1heFdpZHRoIjoxOTkuMDY4NDk2NzA0MTAxNTY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I0MCIsIkxpbmVDb2xvciI6bnVsbCwiTGluZVdlaWdodCI6MC4wLCJMaW5lVHlwZSI6MCwiUGFyZW50U3R5bGUiOm51bGx9LCJQYXJlbnRTdHlsZSI6eyIkcmVmIjoiNjUifX0sIkRhdGVTdHlsZSI6eyIkaWQiOiIyNDEiLCJGb250U2V0dGluZ3MiOnsiJGlkIjoiMjQy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Qz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ZWRlYTk3MWEtYmUxMi00OTY1LTg3NmEtYzQ0Nzg1ZjNjZTkxIiwiSW1wb3J0SWQiOm51bGwsIlRpdGxlIjoiU3R1ZGVudCBFcXVpdHkgV29ya2dyb3VwIHByZXNlbnRhdGlvbiIsIk5vdGUiOm51bGwsIkh5cGVybGluayI6bnVsbCwiSXNDaGFuZ2VkIjpmYWxzZSwiSXNOZXciOmZhbHNlfSx7IiRpZCI6IjI0NCIsIkRhdGUiOiIyMDE3LTEwLTIwVDIzOjU5OjAwWiIsIlN0eWxlIjp7IiRpZCI6IjI0NSIsIlNoYXBlIjoyLCJDb25uZWN0b3JNYXJnaW4iOnsiJHJlZiI6IjU0In0sIkNvbm5lY3RvclN0eWxlIjp7IiRpZCI6IjI0NiIsIkxpbmVDb2xvciI6eyIkaWQiOiIyNDciLCIkdHlwZSI6Ik5MUkUuQ29tbW9uLkRvbS5Tb2xpZENvbG9yQnJ1c2gsIE5MUkUuQ29tbW9uIiwiQ29sb3IiOnsiJGlkIjoiMjQ4IiwiQSI6MTI3LCJSIjoyMzcsIkciOjEyNSwiQiI6NDl9fSwiTGluZVdlaWdodCI6MS4wLCJMaW5lVHlwZSI6MCwiUGFyZW50U3R5bGUiOnsiJHJlZiI6IjU1In19LCJJc0JlbG93VGltZWJhbmQiOnRydWUsIkhpZGVEYXRlIjpmYWxzZSwiU2hhcGVTaXplIjoxLCJTcGFjaW5nIjoxLjAsIlBhZGRpbmciOnsiJHJlZiI6IjU4In0sIlNoYXBlU3R5bGUiOnsiJGlkIjoiMjQ5IiwiTWFyZ2luIjp7IiRyZWYiOiI2MCJ9LCJQYWRkaW5nIjp7IiRyZWYiOiI2MSJ9LCJCYWNrZ3JvdW5kIjp7IiRpZCI6IjI1MCIsIkNvbG9yIjp7IiRpZCI6IjI1MSIsIkEiOjI1NSwiUiI6MjM3LCJHIjoxMjUsIkIiOjQ5fX0sIklzVmlzaWJsZSI6dHJ1ZSwiV2lkdGgiOjE4LjAsIkhlaWdodCI6MjAuMCwiQm9yZGVyU3R5bGUiOnsiJGlkIjoiMjUyIiwiTGluZUNvbG9yIjp7IiRyZWYiOiI2MyJ9LCJMaW5lV2VpZ2h0IjowLjAsIkxpbmVUeXBlIjowLCJQYXJlbnRTdHlsZSI6eyIkcmVmIjoiNjIifX0sIlBhcmVudFN0eWxlIjp7IiRyZWYiOiI1OSJ9fSwiVGl0bGVTdHlsZSI6eyIkaWQiOiIyNTMiLCJGb250U2V0dGluZ3MiOnsiJGlkIjoiMjU0IiwiRm9udFNpemUiOjEx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yNTUiLCJMaW5lQ29sb3IiOm51bGwsIkxpbmVXZWlnaHQiOjAuMCwiTGluZVR5cGUiOjAsIlBhcmVudFN0eWxlIjpudWxsfSwiUGFyZW50U3R5bGUiOnsiJHJlZiI6IjY1In19LCJEYXRlU3R5bGUiOnsiJGlkIjoiMjU2IiwiRm9udFNldHRpbmdzIjp7IiRpZCI6IjI1N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1OC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k3Y2JjMzZlLTYyNWMtNDkxZi05YTg1LWJjOTM3Mzc5NjQwOSIsIkltcG9ydElkIjpudWxsLCJUaXRsZSI6IjNTUCBDcmVkaXQvTm9uLUNyZWRpdCBBZHZpc29yeSBwcmVzZW50YXRpb24iLCJOb3RlIjpudWxsLCJIeXBlcmxpbmsiOm51bGwsIklzQ2hhbmdlZCI6ZmFsc2UsIklzTmV3IjpmYWxzZX0seyIkaWQiOiIyNTkiLCJEYXRlIjoiMjAxNy0xMC0yN1QyMzo1OTowMFoiLCJTdHlsZSI6eyIkaWQiOiIyNjAiLCJTaGFwZSI6MiwiQ29ubmVjdG9yTWFyZ2luIjp7IiRyZWYiOiI1NCJ9LCJDb25uZWN0b3JTdHlsZSI6eyIkaWQiOiIyNjEiLCJMaW5lQ29sb3IiOnsiJGlkIjoiMjYyIiwiJHR5cGUiOiJOTFJFLkNvbW1vbi5Eb20uU29saWRDb2xvckJydXNoLCBOTFJFLkNvbW1vbiIsIkNvbG9yIjp7IiRpZCI6IjI2MyIsIkEiOjEyNywiUiI6MjM3LCJHIjoxMjUsIkIiOjQ5fX0sIkxpbmVXZWlnaHQiOjEuMCwiTGluZVR5cGUiOjAsIlBhcmVudFN0eWxlIjp7IiRyZWYiOiI1NSJ9fSwiSXNCZWxvd1RpbWViYW5kIjpmYWxzZSwiSGlkZURhdGUiOmZhbHNlLCJTaGFwZVNpemUiOjEsIlNwYWNpbmciOjEuMCwiUGFkZGluZyI6eyIkcmVmIjoiNTgifSwiU2hhcGVTdHlsZSI6eyIkaWQiOiIyNjQiLCJNYXJnaW4iOnsiJHJlZiI6IjYwIn0sIlBhZGRpbmciOnsiJHJlZiI6IjYxIn0sIkJhY2tncm91bmQiOnsiJGlkIjoiMjY1IiwiQ29sb3IiOnsiJGlkIjoiMjY2IiwiQSI6MjU1LCJSIjoyMzcsIkciOjEyNSwiQiI6NDl9fSwiSXNWaXNpYmxlIjp0cnVlLCJXaWR0aCI6MTguMCwiSGVpZ2h0IjoyMC4wLCJCb3JkZXJTdHlsZSI6eyIkaWQiOiIyNjciLCJMaW5lQ29sb3IiOnsiJHJlZiI6IjYzIn0sIkxpbmVXZWlnaHQiOjAuMCwiTGluZVR5cGUiOjAsIlBhcmVudFN0eWxlIjp7IiRyZWYiOiI2MiJ9fSwiUGFyZW50U3R5bGUiOnsiJHJlZiI6IjU5In19LCJUaXRsZVN0eWxlIjp7IiRpZCI6IjI2OCIsIkZvbnRTZXR0aW5ncyI6eyIkaWQiOiIyNjkiLCJGb250U2l6ZSI6MTE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I3MCIsIkxpbmVDb2xvciI6bnVsbCwiTGluZVdlaWdodCI6MC4wLCJMaW5lVHlwZSI6MCwiUGFyZW50U3R5bGUiOm51bGx9LCJQYXJlbnRTdHlsZSI6eyIkcmVmIjoiNjUifX0sIkRhdGVTdHlsZSI6eyIkaWQiOiIyNzEiLCJGb250U2V0dGluZ3MiOnsiJGlkIjoiMjcy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cz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Y2IzMzgxYTYtNzM5My00ZjJjLWE1NDAtNGJjYjJiMGVhMzQzIiwiSW1wb3J0SWQiOm51bGwsIlRpdGxlIjoiQXNzb2NpYXRlZCBTdHVkZW50cyBwcmVzZW50YXRpb24iLCJOb3RlIjpudWxsLCJIeXBlcmxpbmsiOm51bGwsIklzQ2hhbmdlZCI6ZmFsc2UsIklzTmV3IjpmYWxzZX0seyIkaWQiOiIyNzQiLCJEYXRlIjoiMjAxNy0xMC0yOVQyMzo1OTowMFoiLCJTdHlsZSI6eyIkaWQiOiIyNzUiLCJTaGFwZSI6MiwiQ29ubmVjdG9yTWFyZ2luIjp7IiRyZWYiOiI1NCJ9LCJDb25uZWN0b3JTdHlsZSI6eyIkaWQiOiIyNzYiLCJMaW5lQ29sb3IiOnsiJGlkIjoiMjc3IiwiJHR5cGUiOiJOTFJFLkNvbW1vbi5Eb20uU29saWRDb2xvckJydXNoLCBOTFJFLkNvbW1vbiIsIkNvbG9yIjp7IiRpZCI6IjI3OCIsIkEiOjEyNywiUiI6MjM3LCJHIjoxMjUsIkIiOjQ5fX0sIkxpbmVXZWlnaHQiOjEuMCwiTGluZVR5cGUiOjAsIlBhcmVudFN0eWxlIjp7IiRyZWYiOiI1NSJ9fSwiSXNCZWxvd1RpbWViYW5kIjpmYWxzZSwiSGlkZURhdGUiOmZhbHNlLCJTaGFwZVNpemUiOjEsIlNwYWNpbmciOjEuMCwiUGFkZGluZyI6eyIkcmVmIjoiNTgifSwiU2hhcGVTdHlsZSI6eyIkaWQiOiIyNzkiLCJNYXJnaW4iOnsiJHJlZiI6IjYwIn0sIlBhZGRpbmciOnsiJHJlZiI6IjYxIn0sIkJhY2tncm91bmQiOnsiJGlkIjoiMjgwIiwiQ29sb3IiOnsiJGlkIjoiMjgxIiwiQSI6MjU1LCJSIjoyMzcsIkciOjEyNSwiQiI6NDl9fSwiSXNWaXNpYmxlIjp0cnVlLCJXaWR0aCI6MTguMCwiSGVpZ2h0IjoyMC4wLCJCb3JkZXJTdHlsZSI6eyIkaWQiOiIyODIiLCJMaW5lQ29sb3IiOnsiJHJlZiI6IjYzIn0sIkxpbmVXZWlnaHQiOjAuMCwiTGluZVR5cGUiOjAsIlBhcmVudFN0eWxlIjp7IiRyZWYiOiI2MiJ9fSwiUGFyZW50U3R5bGUiOnsiJHJlZiI6IjU5In19LCJUaXRsZVN0eWxlIjp7IiRpZCI6IjI4MyIsIkZvbnRTZXR0aW5ncyI6eyIkaWQiOiIyODQiLCJGb250U2l6ZSI6MTEsIkZvbnROYW1lIjoiQ2FsaWJyaSIsIklzQm9sZCI6dHJ1ZSwiSXNJdGFsaWMiOmZhbHNlLCJJc1VuZGVybGluZWQiOmZhbHNlLCJQYXJlbnRTdHlsZSI6eyIkcmVmIjoiNjYifX0sIkF1dG9TaXplIjoyLCJGb3JlZ3JvdW5kIjp7IiRyZWYiOiI2NyJ9LCJNYXhXaWR0aCI6MTA1LjAwMzE1MDkzOTk0MTQx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yODUiLCJMaW5lQ29sb3IiOm51bGwsIkxpbmVXZWlnaHQiOjAuMCwiTGluZVR5cGUiOjAsIlBhcmVudFN0eWxlIjpudWxsfSwiUGFyZW50U3R5bGUiOnsiJHJlZiI6IjY1In19LCJEYXRlU3R5bGUiOnsiJGlkIjoiMjg2IiwiRm9udFNldHRpbmdzIjp7IiRpZCI6IjI4N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4OC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mFjOTNhMjgwLTNlNGQtNDJjMi1hZDQ2LTJjNTJmN2Q1NTMzZiIsIkltcG9ydElkIjpudWxsLCJUaXRsZSI6IkNhYmluZXQgcHJlc2VudGF0aW9uIiwiTm90ZSI6bnVsbCwiSHlwZXJsaW5rIjpudWxsLCJJc0NoYW5nZWQiOmZhbHNlLCJJc05ldyI6ZmFsc2V9LHsiJGlkIjoiMjg5IiwiRGF0ZSI6IjIwMTctMTEtMDFUMjM6NTk6MDBaIiwiU3R5bGUiOnsiJGlkIjoiMjkwIiwiU2hhcGUiOjIsIkNvbm5lY3Rvck1hcmdpbiI6eyIkcmVmIjoiNTQifSwiQ29ubmVjdG9yU3R5bGUiOnsiJGlkIjoiMjkxIiwiTGluZUNvbG9yIjp7IiRpZCI6IjI5MiIsIiR0eXBlIjoiTkxSRS5Db21tb24uRG9tLlNvbGlkQ29sb3JCcnVzaCwgTkxSRS5Db21tb24iLCJDb2xvciI6eyIkaWQiOiIyOTMiLCJBIjoxMjcsIlIiOjIzNywiRyI6MTI1LCJCIjo0OX19LCJMaW5lV2VpZ2h0IjoxLjAsIkxpbmVUeXBlIjowLCJQYXJlbnRTdHlsZSI6eyIkcmVmIjoiNTUifX0sIklzQmVsb3dUaW1lYmFuZCI6ZmFsc2UsIkhpZGVEYXRlIjpmYWxzZSwiU2hhcGVTaXplIjoxLCJTcGFjaW5nIjoxLjAsIlBhZGRpbmciOnsiJHJlZiI6IjU4In0sIlNoYXBlU3R5bGUiOnsiJGlkIjoiMjk0IiwiTWFyZ2luIjp7IiRyZWYiOiI2MCJ9LCJQYWRkaW5nIjp7IiRyZWYiOiI2MSJ9LCJCYWNrZ3JvdW5kIjp7IiRpZCI6IjI5NSIsIkNvbG9yIjp7IiRpZCI6IjI5NiIsIkEiOjI1NSwiUiI6MjM3LCJHIjoxMjUsIkIiOjQ5fX0sIklzVmlzaWJsZSI6dHJ1ZSwiV2lkdGgiOjE4LjAsIkhlaWdodCI6MjAuMCwiQm9yZGVyU3R5bGUiOnsiJGlkIjoiMjk3IiwiTGluZUNvbG9yIjp7IiRyZWYiOiI2MyJ9LCJMaW5lV2VpZ2h0IjowLjAsIkxpbmVUeXBlIjowLCJQYXJlbnRTdHlsZSI6eyIkcmVmIjoiNjIifX0sIlBhcmVudFN0eWxlIjp7IiRyZWYiOiI1OSJ9fSwiVGl0bGVTdHlsZSI6eyIkaWQiOiIyOTgiLCJGb250U2V0dGluZ3MiOnsiJGlkIjoiMjk5IiwiRm9udFNpemUiOjExLCJGb250TmFtZSI6IkNhbGlicmkiLCJJc0JvbGQiOnRydWUsIklzSXRhbGljIjpmYWxzZSwiSXNVbmRlcmxpbmVkIjpmYWxzZSwiUGFyZW50U3R5bGUiOnsiJHJlZiI6IjY2In19LCJBdXRvU2l6ZSI6MiwiRm9yZWdyb3VuZCI6eyIkcmVmIjoiNjcifSwiTWF4V2lkdGgiOjExOC4xMjg1ODU4MTU0Mjk2OS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zAwIiwiTGluZUNvbG9yIjpudWxsLCJMaW5lV2VpZ2h0IjowLjAsIkxpbmVUeXBlIjowLCJQYXJlbnRTdHlsZSI6bnVsbH0sIlBhcmVudFN0eWxlIjp7IiRyZWYiOiI2NSJ9fSwiRGF0ZVN0eWxlIjp7IiRpZCI6IjMwMSIsIkZvbnRTZXR0aW5ncyI6eyIkaWQiOiIzMDI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MDM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JhYmM0ZWE1ZS0yYzM2LTRiOTAtOTQyYy0zYjg2YjFlZWI1YTAiLCJJbXBvcnRJZCI6bnVsbCwiVGl0bGUiOiJJbnRlZ3JhdGVkIFBsYW4gdG8gUGFSQyIsIk5vdGUiOm51bGwsIkh5cGVybGluayI6bnVsbCwiSXNDaGFuZ2VkIjpmYWxzZSwiSXNOZXciOmZhbHNlfSx7IiRpZCI6IjMwNCIsIkRhdGUiOiIyMDE3LTExLTI2VDIzOjU5OjAwWiIsIlN0eWxlIjp7IiRpZCI6IjMwNSIsIlNoYXBlIjoyLCJDb25uZWN0b3JNYXJnaW4iOnsiJHJlZiI6IjU0In0sIkNvbm5lY3RvclN0eWxlIjp7IiRpZCI6IjMwNiIsIkxpbmVDb2xvciI6eyIkaWQiOiIzMDciLCIkdHlwZSI6Ik5MUkUuQ29tbW9uLkRvbS5Tb2xpZENvbG9yQnJ1c2gsIE5MUkUuQ29tbW9uIiwiQ29sb3IiOnsiJGlkIjoiMzA4IiwiQSI6MTI3LCJSIjoyMzcsIkciOjEyNSwiQiI6NDl9fSwiTGluZVdlaWdodCI6MS4wLCJMaW5lVHlwZSI6MCwiUGFyZW50U3R5bGUiOnsiJHJlZiI6IjU1In19LCJJc0JlbG93VGltZWJhbmQiOmZhbHNlLCJIaWRlRGF0ZSI6ZmFsc2UsIlNoYXBlU2l6ZSI6MSwiU3BhY2luZyI6MS4wLCJQYWRkaW5nIjp7IiRyZWYiOiI1OCJ9LCJTaGFwZVN0eWxlIjp7IiRpZCI6IjMwOSIsIk1hcmdpbiI6eyIkcmVmIjoiNjAifSwiUGFkZGluZyI6eyIkcmVmIjoiNjEifSwiQmFja2dyb3VuZCI6eyIkaWQiOiIzMTAiLCJDb2xvciI6eyIkaWQiOiIzMTEiLCJBIjoyNTUsIlIiOjIzNywiRyI6MTI1LCJCIjo0OX19LCJJc1Zpc2libGUiOnRydWUsIldpZHRoIjoxOC4wLCJIZWlnaHQiOjIwLjAsIkJvcmRlclN0eWxlIjp7IiRpZCI6IjMxMiIsIkxpbmVDb2xvciI6eyIkcmVmIjoiNjMifSwiTGluZVdlaWdodCI6MC4wLCJMaW5lVHlwZSI6MCwiUGFyZW50U3R5bGUiOnsiJHJlZiI6IjYyIn19LCJQYXJlbnRTdHlsZSI6eyIkcmVmIjoiNTkifX0sIlRpdGxlU3R5bGUiOnsiJGlkIjoiMzEzIiwiRm9udFNldHRpbmdzIjp7IiRpZCI6IjMxNCIsIkZvbnRTaXplIjoxMSwiRm9udE5hbWUiOiJDYWxpYnJpIiwiSXNCb2xkIjp0cnVlLCJJc0l0YWxpYyI6ZmFsc2UsIklzVW5kZXJsaW5lZCI6ZmFsc2UsIlBhcmVudFN0eWxlIjp7IiRyZWYiOiI2NiJ9fSwiQXV0b1NpemUiOjIsIkZvcmVncm91bmQiOnsiJHJlZiI6IjY3In0sIk1heFdpZHRoIjoxMjIuNTAzNzAwMjU2MzQ3NjY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MxNSIsIkxpbmVDb2xvciI6bnVsbCwiTGluZVdlaWdodCI6MC4wLCJMaW5lVHlwZSI6MCwiUGFyZW50U3R5bGUiOm51bGx9LCJQYXJlbnRTdHlsZSI6eyIkcmVmIjoiNjUifX0sIkRhdGVTdHlsZSI6eyIkaWQiOiIzMTYiLCJGb250U2V0dGluZ3MiOnsiJGlkIjoiMzE3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E4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YWJjNjQ2MzMtZDc0Yy00YWEwLWExOTktZTk5MWM5NTA3NzA0IiwiSW1wb3J0SWQiOm51bGwsIlRpdGxlIjoiSW50ZWdyYXRlZCBQbGFuIHRvIEJvYXJkIiwiTm90ZSI6bnVsbCwiSHlwZXJsaW5rIjpudWxsLCJJc0NoYW5nZWQiOmZhbHNlLCJJc05ldyI6ZmFsc2V9LHsiJGlkIjoiMzE5IiwiRGF0ZSI6IjIwMTctMTItMTVUMjM6NTk6MDBaIiwiU3R5bGUiOnsiJGlkIjoiMzIwIiwiU2hhcGUiOjIsIkNvbm5lY3Rvck1hcmdpbiI6eyIkcmVmIjoiNTQifSwiQ29ubmVjdG9yU3R5bGUiOnsiJGlkIjoiMzIxIiwiTGluZUNvbG9yIjp7IiRpZCI6IjMyMiIsIiR0eXBlIjoiTkxSRS5Db21tb24uRG9tLlNvbGlkQ29sb3JCcnVzaCwgTkxSRS5Db21tb24iLCJDb2xvciI6eyIkaWQiOiIzMjMiLCJBIjoxMjcsIlIiOjE2NiwiRyI6MzAsIkIiOjQ3fX0sIkxpbmVXZWlnaHQiOjEuMCwiTGluZVR5cGUiOjAsIlBhcmVudFN0eWxlIjp7IiRyZWYiOiI1NSJ9fSwiSXNCZWxvd1RpbWViYW5kIjpmYWxzZSwiSGlkZURhdGUiOmZhbHNlLCJTaGFwZVNpemUiOjEsIlNwYWNpbmciOjEuMCwiUGFkZGluZyI6eyIkcmVmIjoiNTgifSwiU2hhcGVTdHlsZSI6eyIkaWQiOiIzMjQiLCJNYXJnaW4iOnsiJHJlZiI6IjYwIn0sIlBhZGRpbmciOnsiJHJlZiI6IjYxIn0sIkJhY2tncm91bmQiOnsiJGlkIjoiMzI1IiwiQ29sb3IiOnsiJGlkIjoiMzI2IiwiQSI6MjU1LCJSIjoxNjYsIkciOjMwLCJCIjo0N319LCJJc1Zpc2libGUiOnRydWUsIldpZHRoIjoxOC4wLCJIZWlnaHQiOjIwLjAsIkJvcmRlclN0eWxlIjp7IiRpZCI6IjMyNyIsIkxpbmVDb2xvciI6eyIkcmVmIjoiNjMifSwiTGluZVdlaWdodCI6MC4wLCJMaW5lVHlwZSI6MCwiUGFyZW50U3R5bGUiOnsiJHJlZiI6IjYyIn19LCJQYXJlbnRTdHlsZSI6eyIkcmVmIjoiNTkifX0sIlRpdGxlU3R5bGUiOnsiJGlkIjoiMzI4IiwiRm9udFNldHRpbmdzIjp7IiRpZCI6IjMyOSIsIkZvbnRTaXplIjoxMSwiRm9udE5hbWUiOiJDYWxpYnJpIiwiSXNCb2xkIjp0cnVlLCJJc0l0YWxpYyI6ZmFsc2UsIklzVW5kZXJsaW5lZCI6ZmFsc2UsIlBhcmVudFN0eWxlIjp7IiRyZWYiOiI2NiJ9fSwiQXV0b1NpemUiOjIsIkZvcmVncm91bmQiOnsiJHJlZiI6IjY3In0sIk1heFdpZHRoIjo5Mi45NzE1NzI4NzU5NzY1NjM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MzMCIsIkxpbmVDb2xvciI6bnVsbCwiTGluZVdlaWdodCI6MC4wLCJMaW5lVHlwZSI6MCwiUGFyZW50U3R5bGUiOm51bGx9LCJQYXJlbnRTdHlsZSI6eyIkcmVmIjoiNjUifX0sIkRhdGVTdHlsZSI6eyIkaWQiOiIzMzEiLCJGb250U2V0dGluZ3MiOnsiJGlkIjoiMzMy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Mz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MTBmMTlmOTEtNzcyZC00Y2E0LThlMjYtMTAzZWE1N2I3ZmM3IiwiSW1wb3J0SWQiOm51bGwsIlRpdGxlIjoiSW50ZWdyYXRlZCBQbGFuIHRvIENDQ0NPIiwiTm90ZSI6bnVsbCwiSHlwZXJsaW5rIjpudWxsLCJJc0NoYW5nZWQiOmZhbHNlLCJJc05ldyI6ZmFsc2V9XSwiVGFza3MiOlt7IiRpZCI6IjMzNCIsIkdyb3VwTmFtZSI6bnVsbCwiU3RhcnREYXRlIjoiMjAxNy0wNS0wOVQwMDowMDowMFoiLCJFbmREYXRlIjoiMjAxNy0wNi0xM1QyMzo1OTowMFoiLCJQZXJjZW50YWdlQ29tcGxldGUiOm51bGwsIlN0eWxlIjp7IiRpZCI6IjMzNSIsIlNoYXBlIjowLCJTaGFwZVRoaWNrbmVzcyI6MSwiRHVyYXRpb25Gb3JtYXQiOjAsIkluY2x1ZGVOb25Xb3JraW5nRGF5c0luRHVyYXRpb24iOmZhbHNlLCJQZXJjZW50YWdlQ29tcGxldGVTdHlsZSI6eyIkaWQiOiIzMzYiLCJGb250U2V0dGluZ3MiOnsiJGlkIjoiMzM3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zM4IiwiTGluZUNvbG9yIjpudWxsLCJMaW5lV2VpZ2h0IjowLjAsIkxpbmVUeXBlIjowLCJQYXJlbnRTdHlsZSI6bnVsbH0sIlBhcmVudFN0eWxlIjp7IiRyZWYiOiI4MSJ9fSwiRHVyYXRpb25TdHlsZSI6eyIkaWQiOiIzMzkiLCJGb250U2V0dGluZ3MiOnsiJGlkIjoiMzQw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zQxIiwiTGluZUNvbG9yIjpudWxsLCJMaW5lV2VpZ2h0IjowLjAsIkxpbmVUeXBlIjowLCJQYXJlbnRTdHlsZSI6bnVsbH0sIlBhcmVudFN0eWxlIjp7IiRyZWYiOiI4OCJ9fSwiSG9yaXpvbnRhbENvbm5lY3RvclN0eWxlIjp7IiRpZCI6IjM0MiIsIkxpbmVDb2xvciI6eyIkcmVmIjoiOTYifSwiTGluZVdlaWdodCI6MS4wLCJMaW5lVHlwZSI6MCwiUGFyZW50U3R5bGUiOnsiJHJlZiI6Ijk1In19LCJWZXJ0aWNhbENvbm5lY3RvclN0eWxlIjp7IiRpZCI6IjM0MyIsIkxpbmVDb2xvciI6eyIkcmVmIjoiOTkifSwiTGluZVdlaWdodCI6MC4wLCJMaW5lVHlwZSI6MCwiUGFyZW50U3R5bGUiOnsiJHJlZiI6Ijk4In19LCJNYXJnaW4iOm51bGwsIlN0YXJ0RGF0ZVBvc2l0aW9uIjo0LCJFbmREYXRlUG9zaXRpb24iOjQsIkRhdGVJc1Zpc2libGUiOnRydWUsIlRpdGxlUG9zaXRpb24iOjUsIkR1cmF0aW9uUG9zaXRpb24iOjYsIlBlcmNlbnRhZ2VDb21wbGV0ZWRQb3NpdGlvbiI6NiwiU3BhY2luZyI6NSwiSXNCZWxvd1RpbWViYW5kIjp0cnVlLCJQZXJjZW50YWdlQ29tcGxldGVTaGFwZU9wYWNpdHkiOjM1LCJTaGFwZVN0eWxlIjp7IiRpZCI6IjM0NCIsIk1hcmdpbiI6eyIkcmVmIjoiMTAyIn0sIlBhZGRpbmciOnsiJHJlZiI6IjEwMyJ9LCJCYWNrZ3JvdW5kIjp7IiRpZCI6IjM0NSIsIkNvbG9yIjp7IiRpZCI6IjM0NiIsIkEiOjI1NSwiUiI6MCwiRyI6MTE0LCJCIjoxODh9fSwiSXNWaXNpYmxlIjp0cnVlLCJXaWR0aCI6MC4wLCJIZWlnaHQiOjE2LjAsIkJvcmRlclN0eWxlIjp7IiRpZCI6IjM0NyIsIkxpbmVDb2xvciI6eyIkcmVmIjoiMTA1In0sIkxpbmVXZWlnaHQiOjAuMCwiTGluZVR5cGUiOjAsIlBhcmVudFN0eWxlIjp7IiRyZWYiOiIxMDQifX0sIlBhcmVudFN0eWxlIjp7IiRyZWYiOiIxMDEifX0sIlRpdGxlU3R5bGUiOnsiJGlkIjoiMzQ4IiwiRm9udFNldHRpbmdzIjp7IiRpZCI6IjM0OSIsIkZvbnRTaXplIjoxMSwiRm9udE5hbWUiOiJDYWxpYnJpIiwiSXNCb2xkIjp0cnVlLCJJc0l0YWxpYyI6ZmFsc2UsIklzVW5kZXJsaW5lZCI6ZmFsc2UsIlBhcmVudFN0eWxlIjp7IiRyZWYiOiIxMDgifX0sIkF1dG9TaXplIjoyLCJGb3JlZ3JvdW5kIjp7IiRyZWYiOiIxMDkifSwiTWF4V2lkdGgiOjI0My4xMDM0Njk4NDg2MzI4MS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MzUwIiwiTGluZUNvbG9yIjpudWxsLCJMaW5lV2VpZ2h0IjowLjAsIkxpbmVUeXBlIjowLCJQYXJlbnRTdHlsZSI6bnVsbH0sIlBhcmVudFN0eWxlIjp7IiRyZWYiOiIxMDcifX0sIkRhdGVTdHlsZSI6eyIkaWQiOiIzNTEiLCJGb250U2V0dGluZ3MiOnsiJGlkIjoiMzUy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zNTMiLCJMaW5lQ29sb3IiOm51bGwsIkxpbmVXZWlnaHQiOjAuMCwiTGluZVR5cGUiOjAsIlBhcmVudFN0eWxlIjpudWxsfSwiUGFyZW50U3R5bGUiOnsiJHJlZiI6IjExNCJ9fSwiRGF0ZUZvcm1hdCI6eyIkcmVmIjoiMTIxIn0sIklzVmlzaWJsZSI6dHJ1ZSwiUGFyZW50U3R5bGUiOnsiJHJlZiI6IjgwIn19LCJJbmRleCI6MSwiU21hcnREdXJhdGlvbkFjdGl2YXRlZCI6ZmFsc2UsIkRhdGVGb3JtYXQiOnsiJHJlZiI6IjEyMSJ9LCJJZCI6ImVmODJlNTgyLTdhZTUtNGY0MC1iYWIwLWI4OTc0ZGQxYzYxMiIsIkltcG9ydElkIjpudWxsLCJUaXRsZSI6IlN0dWRlbnQgU3VjY2VzcyBDb2xsYWJvcmF0aXZlIFxybWVldCBtb250aGx5IiwiTm90ZSI6bnVsbCwiSHlwZXJsaW5rIjpudWxsLCJJc0NoYW5nZWQiOmZhbHNlLCJJc05ldyI6ZmFsc2V9LHsiJGlkIjoiMzU0IiwiR3JvdXBOYW1lIjpudWxsLCJTdGFydERhdGUiOiIyMDE3LTA3LTAyVDAwOjAwOjAwWiIsIkVuZERhdGUiOiIyMDE3LTA5LTE1VDIzOjU5OjAwWiIsIlBlcmNlbnRhZ2VDb21wbGV0ZSI6bnVsbCwiU3R5bGUiOnsiJGlkIjoiMzU1IiwiU2hhcGUiOjAsIlNoYXBlVGhpY2tuZXNzIjoxLCJEdXJhdGlvbkZvcm1hdCI6MCwiSW5jbHVkZU5vbldvcmtpbmdEYXlzSW5EdXJhdGlvbiI6ZmFsc2UsIlBlcmNlbnRhZ2VDb21wbGV0ZVN0eWxlIjp7IiRpZCI6IjM1NiIsIkZvbnRTZXR0aW5ncyI6eyIkaWQiOiIzNTc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zNTgiLCJMaW5lQ29sb3IiOm51bGwsIkxpbmVXZWlnaHQiOjAuMCwiTGluZVR5cGUiOjAsIlBhcmVudFN0eWxlIjpudWxsfSwiUGFyZW50U3R5bGUiOnsiJHJlZiI6IjgxIn19LCJEdXJhdGlvblN0eWxlIjp7IiRpZCI6IjM1OSIsIkZvbnRTZXR0aW5ncyI6eyIkaWQiOiIzNjA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zNjEiLCJMaW5lQ29sb3IiOm51bGwsIkxpbmVXZWlnaHQiOjAuMCwiTGluZVR5cGUiOjAsIlBhcmVudFN0eWxlIjpudWxsfSwiUGFyZW50U3R5bGUiOnsiJHJlZiI6Ijg4In19LCJIb3Jpem9udGFsQ29ubmVjdG9yU3R5bGUiOnsiJGlkIjoiMzYyIiwiTGluZUNvbG9yIjp7IiRyZWYiOiI5NiJ9LCJMaW5lV2VpZ2h0IjoxLjAsIkxpbmVUeXBlIjowLCJQYXJlbnRTdHlsZSI6eyIkcmVmIjoiOTUifX0sIlZlcnRpY2FsQ29ubmVjdG9yU3R5bGUiOnsiJGlkIjoiMzYzIiwiTGluZUNvbG9yIjp7IiRyZWYiOiI5OSJ9LCJMaW5lV2VpZ2h0IjowLjAsIkxpbmVUeXBlIjowLCJQYXJlbnRTdHlsZSI6eyIkcmVmIjoiOTgifX0sIk1hcmdpbiI6bnVsbCwiU3RhcnREYXRlUG9zaXRpb24iOjQsIkVuZERhdGVQb3NpdGlvbiI6NCwiRGF0ZUlzVmlzaWJsZSI6dHJ1ZSwiVGl0bGVQb3NpdGlvbiI6NSwiRHVyYXRpb25Qb3NpdGlvbiI6NiwiUGVyY2VudGFnZUNvbXBsZXRlZFBvc2l0aW9uIjo2LCJTcGFjaW5nIjo1LCJJc0JlbG93VGltZWJhbmQiOnRydWUsIlBlcmNlbnRhZ2VDb21wbGV0ZVNoYXBlT3BhY2l0eSI6MzUsIlNoYXBlU3R5bGUiOnsiJGlkIjoiMzY0IiwiTWFyZ2luIjp7IiRyZWYiOiIxMDIifSwiUGFkZGluZyI6eyIkcmVmIjoiMTAzIn0sIkJhY2tncm91bmQiOnsiJGlkIjoiMzY1IiwiQ29sb3IiOnsiJGlkIjoiMzY2IiwiQSI6MjU1LCJSIjo5OSwiRyI6MTY4LCJCIjo2OH19LCJJc1Zpc2libGUiOnRydWUsIldpZHRoIjowLjAsIkhlaWdodCI6MTYuMCwiQm9yZGVyU3R5bGUiOnsiJGlkIjoiMzY3IiwiTGluZUNvbG9yIjp7IiRyZWYiOiIxMDUifSwiTGluZVdlaWdodCI6MC4wLCJMaW5lVHlwZSI6MCwiUGFyZW50U3R5bGUiOnsiJHJlZiI6IjEwNCJ9fSwiUGFyZW50U3R5bGUiOnsiJHJlZiI6IjEwMSJ9fSwiVGl0bGVTdHlsZSI6eyIkaWQiOiIzNjgiLCJGb250U2V0dGluZ3MiOnsiJGlkIjoiMzY5IiwiRm9udFNpemUiOjExLCJGb250TmFtZSI6IkNhbGlicmkiLCJJc0JvbGQiOnRydWUsIklzSXRhbGljIjpmYWxzZSwiSXNVbmRlcmxpbmVkIjpmYWxzZSwiUGFyZW50U3R5bGUiOnsiJHJlZiI6IjEwOCJ9fSwiQXV0b1NpemUiOjIsIkZvcmVncm91bmQiOnsiJHJlZiI6IjEwOSJ9LCJNYXhXaWR0aCI6MTMxLjY1MDA4NTQ0OTIxODc1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zNzAiLCJMaW5lQ29sb3IiOm51bGwsIkxpbmVXZWlnaHQiOjAuMCwiTGluZVR5cGUiOjAsIlBhcmVudFN0eWxlIjpudWxsfSwiUGFyZW50U3R5bGUiOnsiJHJlZiI6IjEwNyJ9fSwiRGF0ZVN0eWxlIjp7IiRpZCI6IjM3MSIsIkZvbnRTZXR0aW5ncyI6eyIkaWQiOiIzNzI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M3MyIsIkxpbmVDb2xvciI6bnVsbCwiTGluZVdlaWdodCI6MC4wLCJMaW5lVHlwZSI6MCwiUGFyZW50U3R5bGUiOm51bGx9LCJQYXJlbnRTdHlsZSI6eyIkcmVmIjoiMTE0In19LCJEYXRlRm9ybWF0Ijp7IiRyZWYiOiIxMjEifSwiSXNWaXNpYmxlIjp0cnVlLCJQYXJlbnRTdHlsZSI6eyIkcmVmIjoiODAifX0sIkluZGV4IjoyLCJTbWFydER1cmF0aW9uQWN0aXZhdGVkIjpmYWxzZSwiRGF0ZUZvcm1hdCI6eyIkcmVmIjoiMTIxIn0sIklkIjoiNThlZjFjN2YtNmMwYi00YTA0LWFmZjEtY2NiYWMyZmQ5YTkwIiwiSW1wb3J0SWQiOm51bGwsIlRpdGxlIjoiSWRlbnRpZnkgZGF0YSBlbGVtZW50cyIsIk5vdGUiOm51bGwsIkh5cGVybGluayI6bnVsbCwiSXNDaGFuZ2VkIjpmYWxzZSwiSXNOZXciOmZhbHNlfSx7IiRpZCI6IjM3NCIsIkdyb3VwTmFtZSI6bnVsbCwiU3RhcnREYXRlIjoiMjAxNy0wNy0wMlQwMDowMDowMFoiLCJFbmREYXRlIjoiMjAxNy0wOC0xMVQyMzo1OTowMFoiLCJQZXJjZW50YWdlQ29tcGxldGUiOm51bGwsIlN0eWxlIjp7IiRpZCI6IjM3NSIsIlNoYXBlIjowLCJTaGFwZVRoaWNrbmVzcyI6MSwiRHVyYXRpb25Gb3JtYXQiOjAsIkluY2x1ZGVOb25Xb3JraW5nRGF5c0luRHVyYXRpb24iOmZhbHNlLCJQZXJjZW50YWdlQ29tcGxldGVTdHlsZSI6eyIkaWQiOiIzNzYiLCJGb250U2V0dGluZ3MiOnsiJGlkIjoiMzc3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zc4IiwiTGluZUNvbG9yIjpudWxsLCJMaW5lV2VpZ2h0IjowLjAsIkxpbmVUeXBlIjowLCJQYXJlbnRTdHlsZSI6bnVsbH0sIlBhcmVudFN0eWxlIjp7IiRyZWYiOiI4MSJ9fSwiRHVyYXRpb25TdHlsZSI6eyIkaWQiOiIzNzkiLCJGb250U2V0dGluZ3MiOnsiJGlkIjoiMzgw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zgxIiwiTGluZUNvbG9yIjpudWxsLCJMaW5lV2VpZ2h0IjowLjAsIkxpbmVUeXBlIjowLCJQYXJlbnRTdHlsZSI6bnVsbH0sIlBhcmVudFN0eWxlIjp7IiRyZWYiOiI4OCJ9fSwiSG9yaXpvbnRhbENvbm5lY3RvclN0eWxlIjp7IiRpZCI6IjM4MiIsIkxpbmVDb2xvciI6eyIkcmVmIjoiOTYifSwiTGluZVdlaWdodCI6MS4wLCJMaW5lVHlwZSI6MCwiUGFyZW50U3R5bGUiOnsiJHJlZiI6Ijk1In19LCJWZXJ0aWNhbENvbm5lY3RvclN0eWxlIjp7IiRpZCI6IjM4MyIsIkxpbmVDb2xvciI6eyIkcmVmIjoiOTkifSwiTGluZVdlaWdodCI6MC4wLCJMaW5lVHlwZSI6MCwiUGFyZW50U3R5bGUiOnsiJHJlZiI6Ijk4In19LCJNYXJnaW4iOm51bGwsIlN0YXJ0RGF0ZVBvc2l0aW9uIjo0LCJFbmREYXRlUG9zaXRpb24iOjQsIkRhdGVJc1Zpc2libGUiOnRydWUsIlRpdGxlUG9zaXRpb24iOjUsIkR1cmF0aW9uUG9zaXRpb24iOjYsIlBlcmNlbnRhZ2VDb21wbGV0ZWRQb3NpdGlvbiI6NiwiU3BhY2luZyI6NSwiSXNCZWxvd1RpbWViYW5kIjp0cnVlLCJQZXJjZW50YWdlQ29tcGxldGVTaGFwZU9wYWNpdHkiOjM1LCJTaGFwZVN0eWxlIjp7IiRpZCI6IjM4NCIsIk1hcmdpbiI6eyIkcmVmIjoiMTAyIn0sIlBhZGRpbmciOnsiJHJlZiI6IjEwMyJ9LCJCYWNrZ3JvdW5kIjp7IiRpZCI6IjM4NSIsIkNvbG9yIjp7IiRpZCI6IjM4NiIsIkEiOjI1NSwiUiI6MTY1LCJHIjoxNjUsIkIiOjE2NX19LCJJc1Zpc2libGUiOnRydWUsIldpZHRoIjowLjAsIkhlaWdodCI6MTYuMCwiQm9yZGVyU3R5bGUiOnsiJGlkIjoiMzg3IiwiTGluZUNvbG9yIjp7IiRyZWYiOiIxMDUifSwiTGluZVdlaWdodCI6MC4wLCJMaW5lVHlwZSI6MCwiUGFyZW50U3R5bGUiOnsiJHJlZiI6IjEwNCJ9fSwiUGFyZW50U3R5bGUiOnsiJHJlZiI6IjEwMSJ9fSwiVGl0bGVTdHlsZSI6eyIkaWQiOiIzODgiLCJGb250U2V0dGluZ3MiOnsiJGlkIjoiMzg5IiwiRm9udFNpemUiOjExLCJGb250TmFtZSI6IkNhbGlicmkiLCJJc0JvbGQiOnRydWUsIklzSXRhbGljIjpmYWxzZSwiSXNVbmRlcmxpbmVkIjpmYWxzZSwiUGFyZW50U3R5bGUiOnsiJHJlZiI6IjEwOCJ9fSwiQXV0b1NpemUiOjIsIkZvcmVncm91bmQiOnsiJHJlZiI6IjEwOSJ9LCJNYXhXaWR0aCI6MjUxLjU0NDY0NzIxNjc5Njg3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zOTAiLCJMaW5lQ29sb3IiOm51bGwsIkxpbmVXZWlnaHQiOjAuMCwiTGluZVR5cGUiOjAsIlBhcmVudFN0eWxlIjpudWxsfSwiUGFyZW50U3R5bGUiOnsiJHJlZiI6IjEwNyJ9fSwiRGF0ZVN0eWxlIjp7IiRpZCI6IjM5MSIsIkZvbnRTZXR0aW5ncyI6eyIkaWQiOiIzOTI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M5MyIsIkxpbmVDb2xvciI6bnVsbCwiTGluZVdlaWdodCI6MC4wLCJMaW5lVHlwZSI6MCwiUGFyZW50U3R5bGUiOm51bGx9LCJQYXJlbnRTdHlsZSI6eyIkcmVmIjoiMTE0In19LCJEYXRlRm9ybWF0Ijp7IiRyZWYiOiIxMjEifSwiSXNWaXNpYmxlIjp0cnVlLCJQYXJlbnRTdHlsZSI6eyIkcmVmIjoiODAifX0sIkluZGV4IjozLCJTbWFydER1cmF0aW9uQWN0aXZhdGVkIjpmYWxzZSwiRGF0ZUZvcm1hdCI6eyIkcmVmIjoiMTIxIn0sIklkIjoiNjRjYmJiMDUtYTQwNi00ZmVlLWE0ZjgtMjM3NmRhMzhjZWNiIiwiSW1wb3J0SWQiOm51bGwsIlRpdGxlIjoiRHJhZnQgbmFycmF0aXZlIGZvciAyMDE1LTE2IGN5Y2xlIChjdXJyZW50IHBsYW4pIiwiTm90ZSI6bnVsbCwiSHlwZXJsaW5rIjpudWxsLCJJc0NoYW5nZWQiOmZhbHNlLCJJc05ldyI6ZmFsc2V9LHsiJGlkIjoiMzk0IiwiR3JvdXBOYW1lIjpudWxsLCJTdGFydERhdGUiOiIyMDE3LTA4LTEzVDAwOjAwOjAwWiIsIkVuZERhdGUiOiIyMDE3LTA5LTE1VDIzOjU5OjAwWiIsIlBlcmNlbnRhZ2VDb21wbGV0ZSI6bnVsbCwiU3R5bGUiOnsiJGlkIjoiMzk1IiwiU2hhcGUiOjAsIlNoYXBlVGhpY2tuZXNzIjoxLCJEdXJhdGlvbkZvcm1hdCI6MCwiSW5jbHVkZU5vbldvcmtpbmdEYXlzSW5EdXJhdGlvbiI6ZmFsc2UsIlBlcmNlbnRhZ2VDb21wbGV0ZVN0eWxlIjp7IiRpZCI6IjM5NiIsIkZvbnRTZXR0aW5ncyI6eyIkaWQiOiIzOTc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zOTgiLCJMaW5lQ29sb3IiOm51bGwsIkxpbmVXZWlnaHQiOjAuMCwiTGluZVR5cGUiOjAsIlBhcmVudFN0eWxlIjpudWxsfSwiUGFyZW50U3R5bGUiOnsiJHJlZiI6IjgxIn19LCJEdXJhdGlvblN0eWxlIjp7IiRpZCI6IjM5OSIsIkZvbnRTZXR0aW5ncyI6eyIkaWQiOiI0MDA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0MDEiLCJMaW5lQ29sb3IiOm51bGwsIkxpbmVXZWlnaHQiOjAuMCwiTGluZVR5cGUiOjAsIlBhcmVudFN0eWxlIjpudWxsfSwiUGFyZW50U3R5bGUiOnsiJHJlZiI6Ijg4In19LCJIb3Jpem9udGFsQ29ubmVjdG9yU3R5bGUiOnsiJGlkIjoiNDAyIiwiTGluZUNvbG9yIjp7IiRyZWYiOiI5NiJ9LCJMaW5lV2VpZ2h0IjoxLjAsIkxpbmVUeXBlIjowLCJQYXJlbnRTdHlsZSI6eyIkcmVmIjoiOTUifX0sIlZlcnRpY2FsQ29ubmVjdG9yU3R5bGUiOnsiJGlkIjoiNDAzIiwiTGluZUNvbG9yIjp7IiRyZWYiOiI5OSJ9LCJMaW5lV2VpZ2h0IjowLjAsIkxpbmVUeXBlIjowLCJQYXJlbnRTdHlsZSI6eyIkcmVmIjoiOTgifX0sIk1hcmdpbiI6bnVsbCwiU3RhcnREYXRlUG9zaXRpb24iOjQsIkVuZERhdGVQb3NpdGlvbiI6NCwiRGF0ZUlzVmlzaWJsZSI6dHJ1ZSwiVGl0bGVQb3NpdGlvbiI6NSwiRHVyYXRpb25Qb3NpdGlvbiI6NiwiUGVyY2VudGFnZUNvbXBsZXRlZFBvc2l0aW9uIjo2LCJTcGFjaW5nIjo1LCJJc0JlbG93VGltZWJhbmQiOnRydWUsIlBlcmNlbnRhZ2VDb21wbGV0ZVNoYXBlT3BhY2l0eSI6MzUsIlNoYXBlU3R5bGUiOnsiJGlkIjoiNDA0IiwiTWFyZ2luIjp7IiRyZWYiOiIxMDIifSwiUGFkZGluZyI6eyIkcmVmIjoiMTAzIn0sIkJhY2tncm91bmQiOnsiJGlkIjoiNDA1IiwiQ29sb3IiOnsiJGlkIjoiNDA2IiwiQSI6MjU1LCJSIjoyNTUsIkciOjE5MiwiQiI6MH19LCJJc1Zpc2libGUiOnRydWUsIldpZHRoIjowLjAsIkhlaWdodCI6MTYuMCwiQm9yZGVyU3R5bGUiOnsiJGlkIjoiNDA3IiwiTGluZUNvbG9yIjp7IiRyZWYiOiIxMDUifSwiTGluZVdlaWdodCI6MC4wLCJMaW5lVHlwZSI6MCwiUGFyZW50U3R5bGUiOnsiJHJlZiI6IjEwNCJ9fSwiUGFyZW50U3R5bGUiOnsiJHJlZiI6IjEwMSJ9fSwiVGl0bGVTdHlsZSI6eyIkaWQiOiI0MDgiLCJGb250U2V0dGluZ3MiOnsiJGlkIjoiNDA5IiwiRm9udFNpemUiOjExLCJGb250TmFtZSI6IkNhbGlicmkiLCJJc0JvbGQiOnRydWUsIklzSXRhbGljIjpmYWxzZSwiSXNVbmRlcmxpbmVkIjpmYWxzZSwiUGFyZW50U3R5bGUiOnsiJHJlZiI6IjEwOCJ9fSwiQXV0b1NpemUiOjIsIkZvcmVncm91bmQiOnsiJHJlZiI6IjEwOSJ9LCJNYXhXaWR0aCI6MjUxLjU0NDU3MDkyMjg1MTU2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0MTAiLCJMaW5lQ29sb3IiOm51bGwsIkxpbmVXZWlnaHQiOjAuMCwiTGluZVR5cGUiOjAsIlBhcmVudFN0eWxlIjpudWxsfSwiUGFyZW50U3R5bGUiOnsiJHJlZiI6IjEwNyJ9fSwiRGF0ZVN0eWxlIjp7IiRpZCI6IjQxMSIsIkZvbnRTZXR0aW5ncyI6eyIkaWQiOiI0MTI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QxMyIsIkxpbmVDb2xvciI6bnVsbCwiTGluZVdlaWdodCI6MC4wLCJMaW5lVHlwZSI6MCwiUGFyZW50U3R5bGUiOm51bGx9LCJQYXJlbnRTdHlsZSI6eyIkcmVmIjoiMTE0In19LCJEYXRlRm9ybWF0Ijp7IiRyZWYiOiIxMjEifSwiSXNWaXNpYmxlIjp0cnVlLCJQYXJlbnRTdHlsZSI6eyIkcmVmIjoiODAifX0sIkluZGV4Ijo0LCJTbWFydER1cmF0aW9uQWN0aXZhdGVkIjpmYWxzZSwiRGF0ZUZvcm1hdCI6eyIkcmVmIjoiMTIxIn0sIklkIjoiODg3NWRhNDItOTZjZi00OWQwLTg2ZTktMWM3N2ExY2MyZTc1IiwiSW1wb3J0SWQiOm51bGwsIlRpdGxlIjoiRHJhZnQgbmFycmF0aXZlIGZvciAyMDE3LTE5IGN5Y2xlIChpbnRlZ3JhdGVkIHBsYW4pIiwiTm90ZSI6bnVsbCwiSHlwZXJsaW5rIjpudWxsLCJJc0NoYW5nZWQiOmZhbHNlLCJJc05ldyI6ZmFsc2V9LHsiJGlkIjoiNDE0IiwiR3JvdXBOYW1lIjpudWxsLCJTdGFydERhdGUiOiIyMDE3LTA5LTI0VDAwOjAwOjAwWiIsIkVuZERhdGUiOiIyMDE3LTExLTI0VDIzOjU5OjAwWiIsIlBlcmNlbnRhZ2VDb21wbGV0ZSI6bnVsbCwiU3R5bGUiOnsiJGlkIjoiNDE1IiwiU2hhcGUiOjAsIlNoYXBlVGhpY2tuZXNzIjoxLCJEdXJhdGlvbkZvcm1hdCI6MCwiSW5jbHVkZU5vbldvcmtpbmdEYXlzSW5EdXJhdGlvbiI6ZmFsc2UsIlBlcmNlbnRhZ2VDb21wbGV0ZVN0eWxlIjp7IiRpZCI6IjQxNiIsIkZvbnRTZXR0aW5ncyI6eyIkaWQiOiI0MTc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0MTgiLCJMaW5lQ29sb3IiOm51bGwsIkxpbmVXZWlnaHQiOjAuMCwiTGluZVR5cGUiOjAsIlBhcmVudFN0eWxlIjpudWxsfSwiUGFyZW50U3R5bGUiOnsiJHJlZiI6IjgxIn19LCJEdXJhdGlvblN0eWxlIjp7IiRpZCI6IjQxOSIsIkZvbnRTZXR0aW5ncyI6eyIkaWQiOiI0MjA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0MjEiLCJMaW5lQ29sb3IiOm51bGwsIkxpbmVXZWlnaHQiOjAuMCwiTGluZVR5cGUiOjAsIlBhcmVudFN0eWxlIjpudWxsfSwiUGFyZW50U3R5bGUiOnsiJHJlZiI6Ijg4In19LCJIb3Jpem9udGFsQ29ubmVjdG9yU3R5bGUiOnsiJGlkIjoiNDIyIiwiTGluZUNvbG9yIjp7IiRyZWYiOiI5NiJ9LCJMaW5lV2VpZ2h0IjoxLjAsIkxpbmVUeXBlIjowLCJQYXJlbnRTdHlsZSI6eyIkcmVmIjoiOTUifX0sIlZlcnRpY2FsQ29ubmVjdG9yU3R5bGUiOnsiJGlkIjoiNDIzIiwiTGluZUNvbG9yIjp7IiRyZWYiOiI5OSJ9LCJMaW5lV2VpZ2h0IjowLjAsIkxpbmVUeXBlIjowLCJQYXJlbnRTdHlsZSI6eyIkcmVmIjoiOTgifX0sIk1hcmdpbiI6bnVsbCwiU3RhcnREYXRlUG9zaXRpb24iOjQsIkVuZERhdGVQb3NpdGlvbiI6NCwiRGF0ZUlzVmlzaWJsZSI6dHJ1ZSwiVGl0bGVQb3NpdGlvbiI6NSwiRHVyYXRpb25Qb3NpdGlvbiI6NiwiUGVyY2VudGFnZUNvbXBsZXRlZFBvc2l0aW9uIjo2LCJTcGFjaW5nIjo1LCJJc0JlbG93VGltZWJhbmQiOnRydWUsIlBlcmNlbnRhZ2VDb21wbGV0ZVNoYXBlT3BhY2l0eSI6MzUsIlNoYXBlU3R5bGUiOnsiJGlkIjoiNDI0IiwiTWFyZ2luIjp7IiRyZWYiOiIxMDIifSwiUGFkZGluZyI6eyIkcmVmIjoiMTAzIn0sIkJhY2tncm91bmQiOnsiJGlkIjoiNDI1IiwiQ29sb3IiOnsiJGlkIjoiNDI2IiwiQSI6MjU1LCJSIjo2OCwiRyI6MTE0LCJCIjoxOTZ9fSwiSXNWaXNpYmxlIjp0cnVlLCJXaWR0aCI6MC4wLCJIZWlnaHQiOjE2LjAsIkJvcmRlclN0eWxlIjp7IiRpZCI6IjQyNyIsIkxpbmVDb2xvciI6eyIkcmVmIjoiMTA1In0sIkxpbmVXZWlnaHQiOjAuMCwiTGluZVR5cGUiOjAsIlBhcmVudFN0eWxlIjp7IiRyZWYiOiIxMDQifX0sIlBhcmVudFN0eWxlIjp7IiRyZWYiOiIxMDEifX0sIlRpdGxlU3R5bGUiOnsiJGlkIjoiNDI4IiwiRm9udFNldHRpbmdzIjp7IiRpZCI6IjQyOSIsIkZvbnRTaXplIjoxMSwiRm9udE5hbWUiOiJDYWxpYnJpIiwiSXNCb2xkIjp0cnVlLCJJc0l0YWxpYyI6ZmFsc2UsIklzVW5kZXJsaW5lZCI6ZmFsc2UsIlBhcmVudFN0eWxlIjp7IiRyZWYiOiIxMDgifX0sIkF1dG9TaXplIjoyLCJGb3JlZ3JvdW5kIjp7IiRyZWYiOiIxMDkifSwiTWF4V2lkdGgiOjE4NS45MzQzMjYxNzE4NzU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QzMCIsIkxpbmVDb2xvciI6bnVsbCwiTGluZVdlaWdodCI6MC4wLCJMaW5lVHlwZSI6MCwiUGFyZW50U3R5bGUiOm51bGx9LCJQYXJlbnRTdHlsZSI6eyIkcmVmIjoiMTA3In19LCJEYXRlU3R5bGUiOnsiJGlkIjoiNDMxIiwiRm9udFNldHRpbmdzIjp7IiRpZCI6IjQzMiIsIkZvbnRTaXplIjoxMCwiRm9udE5hbWUiOiJDYWxpYnJpIiwiSXNCb2xkIjpmYWxzZSwiSXNJdGFsaWMiOmZhbHNlLCJJc1VuZGVybGluZWQiOmZhbHNlLCJQYXJlbnRTdHlsZSI6eyIkcmVmIjoiMTE1In19LCJBdXRvU2l6ZSI6MCwiRm9yZWdyb3VuZCI6eyIkcmVmIjoiMTE2In0sIk1heFdpZHRoIjoyMDAuMCwiTWF4SGVpZ2h0IjoiSW5maW5pdHkiLCJTbWFydEZvcmVncm91bmRJc0FjdGl2ZSI6ZmFsc2UsIkhvcml6b250YWxBbGlnbm1lbnQiOjAsIlZlcnRpY2FsQWxpZ25tZW50IjowLCJTbWFydEZvcmVncm91bmQiOm51bGwsIk1hcmdpbiI6eyIkcmVmIjoiMTE4In0sIlBhZGRpbmciOnsiJHJlZiI6IjExOSJ9LCJCYWNrZ3JvdW5kIjp7IiRyZWYiOiIxMjAifSwiSXNWaXNpYmxlIjp0cnVlLCJXaWR0aCI6MC4wLCJIZWlnaHQiOjAuMCwiQm9yZGVyU3R5bGUiOnsiJGlkIjoiNDMzIiwiTGluZUNvbG9yIjpudWxsLCJMaW5lV2VpZ2h0IjowLjAsIkxpbmVUeXBlIjowLCJQYXJlbnRTdHlsZSI6bnVsbH0sIlBhcmVudFN0eWxlIjp7IiRyZWYiOiIxMTQifX0sIkRhdGVGb3JtYXQiOnsiJHJlZiI6IjEyMSJ9LCJJc1Zpc2libGUiOnRydWUsIlBhcmVudFN0eWxlIjp7IiRyZWYiOiI4MCJ9fSwiSW5kZXgiOjUsIlNtYXJ0RHVyYXRpb25BY3RpdmF0ZWQiOmZhbHNlLCJEYXRlRm9ybWF0Ijp7IiRyZWYiOiIxMjEifSwiSWQiOiIzOGJiYmRhNi0yMDZiLTQwNTMtYmZlZC1mZjllMTIyMWI2MjEiLCJJbXBvcnRJZCI6bnVsbCwiVGl0bGUiOiJJbnRlZ3JhdGVkIHBsYW4gZmVlZGJhY2svcmV2aXNpb25zIiwiTm90ZSI6bnVsbCwiSHlwZXJsaW5rIjpudWxsLCJJc0NoYW5nZWQiOmZhbHNlLCJJc05ldyI6ZmFsc2V9XSwiTXNQcm9qZWN0SXRlbXNUcmVlIjp7IiRpZCI6IjQzNCIsIlJvb3QiOnsiSW1wb3J0SWQiOm51bGwsIklzSW1wb3J0ZWQiOmZhbHNlLCJDaGlsZHJlbiI6W119fSwiTWV0YWRhdGEiOnsiJGlkIjoiNDM1In0sIlNldHRpbmdzIjp7IiRpZCI6IjQzNiIsIkltcGFPcHRpb25zIjp7IiRpZCI6IjQzNyIsIkxlZnRUb1JpZ2h0IjpmYWxzZSwiUGF5bG9hZE9wdGlvbnMiOjJ9LCJVc2VDb21wcmVzc2lvbiI6ZmFsc2UsIkNvbXByZXNpb25QZXJjZW50YWdlIjowLjAsIkluYWN0aXZlSW50ZXJ2YWxXaWR0aFRocmVzaG9sZCI6MC4wLCJJbmFjdGl2ZUludGVydmFsV2lkdGgiOjAuMCwiU3BsaXRUYXNrcyI6ZmFsc2UsIlVzZUNsdXN0ZXIiOmZhbHNlLCJFcHNpbG9uIjowLjAsIk1pblBvaW50c1RvRm9ybUFDbHVzdGVyIjowLCJHZW5lcmF0ZUludmlzaWJsZVNoYXBlcyI6ZmFsc2UsIlNtYXJ0VGltZWxpbmVUYXNrUGVyY2VudGFnZUZpdCI6ZmFsc2V9LCJJc05ldyI6dHJ1ZSwiSW1wb3J0VHlwZSI6MCwiRmlsZVBhdGgiOm51bGwsIlRpbWVDb25maWd1cmF0aW9uIjp7IiRpZCI6IjQzOCIsIlVzZVRpbWUiOmZhbHNlLCJXb3JrRGF5U3RhcnQiOiIwMDowMDowMCIsIldvcmtEYXlFbmQiOiIyMzo1OTowMCJ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159</Words>
  <Application>Microsoft Office PowerPoint</Application>
  <PresentationFormat>Widescreen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FHDA</dc:creator>
  <cp:lastModifiedBy>FHDA</cp:lastModifiedBy>
  <cp:revision>12</cp:revision>
  <dcterms:created xsi:type="dcterms:W3CDTF">2017-04-25T09:06:44Z</dcterms:created>
  <dcterms:modified xsi:type="dcterms:W3CDTF">2017-06-14T05:57:03Z</dcterms:modified>
</cp:coreProperties>
</file>